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791"/>
    <a:srgbClr val="7FBABB"/>
    <a:srgbClr val="71B1B3"/>
    <a:srgbClr val="005581"/>
    <a:srgbClr val="00BDE5"/>
    <a:srgbClr val="2E95B4"/>
    <a:srgbClr val="ABD1D2"/>
    <a:srgbClr val="EEF1F8"/>
    <a:srgbClr val="23807E"/>
    <a:srgbClr val="41B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013E-B42A-45AF-B267-359D9E70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5396"/>
            <a:ext cx="67552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F3D01-B9EA-49C7-922E-F5F885863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7601"/>
            <a:ext cx="68402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39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9941FE-5DC0-4F0B-A7DE-B2BF4A801796}"/>
              </a:ext>
            </a:extLst>
          </p:cNvPr>
          <p:cNvSpPr/>
          <p:nvPr userDrawn="1"/>
        </p:nvSpPr>
        <p:spPr>
          <a:xfrm>
            <a:off x="3596759" y="2043606"/>
            <a:ext cx="5034260" cy="229104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83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  <a:effectLst>
            <a:outerShdw blurRad="63500" dist="101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BF31-DBD2-430E-82B7-008C7AEC56B1}"/>
              </a:ext>
            </a:extLst>
          </p:cNvPr>
          <p:cNvGrpSpPr/>
          <p:nvPr userDrawn="1"/>
        </p:nvGrpSpPr>
        <p:grpSpPr>
          <a:xfrm>
            <a:off x="3596759" y="2043606"/>
            <a:ext cx="5028400" cy="2291047"/>
            <a:chOff x="3246658" y="2066933"/>
            <a:chExt cx="5028400" cy="22910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D3AA3D-7CE4-43BD-90EC-9B88E63D8FBE}"/>
                </a:ext>
              </a:extLst>
            </p:cNvPr>
            <p:cNvSpPr/>
            <p:nvPr/>
          </p:nvSpPr>
          <p:spPr>
            <a:xfrm>
              <a:off x="3910255" y="2696747"/>
              <a:ext cx="35317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20386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ckwell" panose="02060603020205020403" pitchFamily="18" charset="0"/>
                  <a:cs typeface="FrankRuehl" panose="020B0604020202020204" pitchFamily="34" charset="-79"/>
                </a:rPr>
                <a:t>Thank You</a:t>
              </a: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5EFBDD5-C02B-4ABF-B246-2AAC3E87457C}"/>
                </a:ext>
              </a:extLst>
            </p:cNvPr>
            <p:cNvSpPr/>
            <p:nvPr/>
          </p:nvSpPr>
          <p:spPr>
            <a:xfrm rot="10800000">
              <a:off x="7503304" y="3615030"/>
              <a:ext cx="771754" cy="742950"/>
            </a:xfrm>
            <a:prstGeom prst="halfFrame">
              <a:avLst>
                <a:gd name="adj1" fmla="val 28838"/>
                <a:gd name="adj2" fmla="val 27834"/>
              </a:avLst>
            </a:prstGeom>
            <a:gradFill>
              <a:gsLst>
                <a:gs pos="0">
                  <a:srgbClr val="1D7791">
                    <a:shade val="30000"/>
                    <a:satMod val="115000"/>
                    <a:alpha val="43000"/>
                  </a:srgbClr>
                </a:gs>
                <a:gs pos="50000">
                  <a:srgbClr val="1D7791">
                    <a:shade val="67500"/>
                    <a:satMod val="115000"/>
                    <a:alpha val="69000"/>
                  </a:srgbClr>
                </a:gs>
                <a:gs pos="100000">
                  <a:srgbClr val="1D7791">
                    <a:shade val="100000"/>
                    <a:satMod val="115000"/>
                    <a:alpha val="77000"/>
                  </a:srgbClr>
                </a:gs>
              </a:gsLst>
              <a:lin ang="27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/>
            </a:scene3d>
            <a:sp3d prstMaterial="softEdge">
              <a:bevelT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9BC9578-7494-4173-95FF-DBEC480AF753}"/>
                </a:ext>
              </a:extLst>
            </p:cNvPr>
            <p:cNvSpPr/>
            <p:nvPr/>
          </p:nvSpPr>
          <p:spPr>
            <a:xfrm>
              <a:off x="3246658" y="2066933"/>
              <a:ext cx="771525" cy="742950"/>
            </a:xfrm>
            <a:prstGeom prst="halfFrame">
              <a:avLst>
                <a:gd name="adj1" fmla="val 28838"/>
                <a:gd name="adj2" fmla="val 27834"/>
              </a:avLst>
            </a:prstGeom>
            <a:gradFill>
              <a:gsLst>
                <a:gs pos="0">
                  <a:srgbClr val="1D7791">
                    <a:shade val="30000"/>
                    <a:satMod val="115000"/>
                    <a:alpha val="43000"/>
                  </a:srgbClr>
                </a:gs>
                <a:gs pos="50000">
                  <a:srgbClr val="1D7791">
                    <a:shade val="67500"/>
                    <a:satMod val="115000"/>
                    <a:alpha val="69000"/>
                  </a:srgbClr>
                </a:gs>
                <a:gs pos="100000">
                  <a:srgbClr val="1D7791">
                    <a:shade val="100000"/>
                    <a:satMod val="115000"/>
                    <a:alpha val="77000"/>
                  </a:srgbClr>
                </a:gs>
              </a:gsLst>
              <a:lin ang="27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/>
            </a:scene3d>
            <a:sp3d prstMaterial="softEdge">
              <a:bevelT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55283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1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013E-B42A-45AF-B267-359D9E70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F3D01-B9EA-49C7-922E-F5F885863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69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65BC-801E-4661-B2CD-15E95015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0"/>
            <a:ext cx="9064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B656-625B-4B88-8CC2-7A13C1001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36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5C9F-B754-4405-873D-9FDFBBBF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62706"/>
            <a:ext cx="10217150" cy="1264740"/>
          </a:xfrm>
        </p:spPr>
        <p:txBody>
          <a:bodyPr>
            <a:normAutofit/>
          </a:bodyPr>
          <a:lstStyle>
            <a:lvl1pPr>
              <a:defRPr sz="40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9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5C9F-B754-4405-873D-9FDFBBBF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4" y="18256"/>
            <a:ext cx="10235211" cy="1264740"/>
          </a:xfrm>
        </p:spPr>
        <p:txBody>
          <a:bodyPr>
            <a:normAutofit/>
          </a:bodyPr>
          <a:lstStyle>
            <a:lvl1pPr>
              <a:defRPr sz="4000"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7EA03-16A2-48CE-8D59-61921C439473}"/>
              </a:ext>
            </a:extLst>
          </p:cNvPr>
          <p:cNvSpPr/>
          <p:nvPr userDrawn="1"/>
        </p:nvSpPr>
        <p:spPr>
          <a:xfrm>
            <a:off x="0" y="1446028"/>
            <a:ext cx="12192000" cy="2870791"/>
          </a:xfrm>
          <a:prstGeom prst="rect">
            <a:avLst/>
          </a:prstGeom>
          <a:gradFill>
            <a:gsLst>
              <a:gs pos="0">
                <a:srgbClr val="1D7791">
                  <a:shade val="30000"/>
                  <a:satMod val="115000"/>
                  <a:alpha val="43000"/>
                </a:srgbClr>
              </a:gs>
              <a:gs pos="50000">
                <a:srgbClr val="1D7791">
                  <a:shade val="67500"/>
                  <a:satMod val="115000"/>
                  <a:alpha val="69000"/>
                </a:srgbClr>
              </a:gs>
              <a:gs pos="100000">
                <a:srgbClr val="1D7791">
                  <a:shade val="100000"/>
                  <a:satMod val="115000"/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6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60D4CC-0426-445D-AD08-A080027CBBD4}"/>
              </a:ext>
            </a:extLst>
          </p:cNvPr>
          <p:cNvSpPr/>
          <p:nvPr userDrawn="1"/>
        </p:nvSpPr>
        <p:spPr>
          <a:xfrm>
            <a:off x="0" y="6264"/>
            <a:ext cx="6209414" cy="6447842"/>
          </a:xfrm>
          <a:prstGeom prst="rect">
            <a:avLst/>
          </a:prstGeom>
          <a:gradFill>
            <a:gsLst>
              <a:gs pos="0">
                <a:srgbClr val="1D7791">
                  <a:shade val="30000"/>
                  <a:satMod val="115000"/>
                  <a:alpha val="43000"/>
                </a:srgbClr>
              </a:gs>
              <a:gs pos="50000">
                <a:srgbClr val="1D7791">
                  <a:shade val="67500"/>
                  <a:satMod val="115000"/>
                  <a:alpha val="69000"/>
                </a:srgbClr>
              </a:gs>
              <a:gs pos="100000">
                <a:srgbClr val="1D7791">
                  <a:shade val="100000"/>
                  <a:satMod val="115000"/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166ED-C5A8-4324-8B2A-8836B4C2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480" y="5431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CF447-99D2-4419-8C15-8B98ADB7C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305" y="988828"/>
            <a:ext cx="5066597" cy="45355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AFEA0-24DD-49DD-86D1-1DC7FFBD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4481" y="22771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55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44CAAE-5B20-4F54-9327-2ED64DE61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17266" t="31967" r="34166"/>
          <a:stretch/>
        </p:blipFill>
        <p:spPr>
          <a:xfrm>
            <a:off x="5081326" y="-32657"/>
            <a:ext cx="7110674" cy="6484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D166ED-C5A8-4324-8B2A-8836B4C2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83" y="0"/>
            <a:ext cx="4592409" cy="13156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CF447-99D2-4419-8C15-8B98ADB7C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9972" y="1585987"/>
            <a:ext cx="5066597" cy="45355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AFEA0-24DD-49DD-86D1-1DC7FFBD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183" y="1619332"/>
            <a:ext cx="4592409" cy="4618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23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5C9F-B754-4405-873D-9FDFBBBF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98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>
          <a:gsLst>
            <a:gs pos="0">
              <a:srgbClr val="1D7791">
                <a:shade val="30000"/>
                <a:satMod val="115000"/>
                <a:alpha val="43000"/>
              </a:srgbClr>
            </a:gs>
            <a:gs pos="50000">
              <a:srgbClr val="1D7791">
                <a:shade val="67500"/>
                <a:satMod val="115000"/>
                <a:alpha val="69000"/>
              </a:srgbClr>
            </a:gs>
            <a:gs pos="100000">
              <a:srgbClr val="1D7791">
                <a:shade val="100000"/>
                <a:satMod val="115000"/>
                <a:alpha val="77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9E18ED-1B7B-4C4D-A148-43B7638EE0E9}"/>
              </a:ext>
            </a:extLst>
          </p:cNvPr>
          <p:cNvSpPr/>
          <p:nvPr userDrawn="1"/>
        </p:nvSpPr>
        <p:spPr>
          <a:xfrm>
            <a:off x="4980453" y="2411617"/>
            <a:ext cx="2208667" cy="20526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83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  <a:effectLst>
            <a:outerShdw blurRad="2540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0" descr="Question Mark, Question, Frequently Asked Questions">
            <a:extLst>
              <a:ext uri="{FF2B5EF4-FFF2-40B4-BE49-F238E27FC236}">
                <a16:creationId xmlns:a16="http://schemas.microsoft.com/office/drawing/2014/main" id="{874A4244-3AC2-4546-8CA0-345F25B61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7" y="3048898"/>
            <a:ext cx="1841796" cy="1841796"/>
          </a:xfrm>
          <a:prstGeom prst="rect">
            <a:avLst/>
          </a:prstGeom>
          <a:noFill/>
          <a:effectLst>
            <a:innerShdw blurRad="114300" dist="165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A2CE005-7473-45A3-805C-940007FDDD00}"/>
              </a:ext>
            </a:extLst>
          </p:cNvPr>
          <p:cNvSpPr txBox="1">
            <a:spLocks/>
          </p:cNvSpPr>
          <p:nvPr userDrawn="1"/>
        </p:nvSpPr>
        <p:spPr>
          <a:xfrm>
            <a:off x="0" y="6455288"/>
            <a:ext cx="12192000" cy="416346"/>
          </a:xfrm>
          <a:prstGeom prst="rect">
            <a:avLst/>
          </a:prstGeom>
          <a:solidFill>
            <a:srgbClr val="7FBABB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 ||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OPTIONS REDEFINED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||                                                                                                                                     </a:t>
            </a:r>
            <a:r>
              <a:rPr lang="en-US" sz="900" b="1" dirty="0">
                <a:solidFill>
                  <a:schemeClr val="tx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Copyright © 2020 SoftClouds-All Rights Reserved     </a:t>
            </a:r>
            <a:endParaRPr lang="en-US" b="1" dirty="0">
              <a:solidFill>
                <a:schemeClr val="tx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2CC2-E43B-40A4-9E9E-0EDB8684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6" y="1483395"/>
            <a:ext cx="66768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3D9B-66F5-42C1-8E3F-E639DD45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962" y="2927522"/>
            <a:ext cx="6713067" cy="2452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64F015-72B9-4E3B-8AB8-A4239A25201C}"/>
              </a:ext>
            </a:extLst>
          </p:cNvPr>
          <p:cNvSpPr/>
          <p:nvPr userDrawn="1"/>
        </p:nvSpPr>
        <p:spPr>
          <a:xfrm>
            <a:off x="1247343" y="5720550"/>
            <a:ext cx="1599596" cy="54184"/>
          </a:xfrm>
          <a:prstGeom prst="rect">
            <a:avLst/>
          </a:prstGeom>
          <a:solidFill>
            <a:srgbClr val="1D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A10949E-62E8-4565-A6D9-26142793025B}"/>
              </a:ext>
            </a:extLst>
          </p:cNvPr>
          <p:cNvSpPr/>
          <p:nvPr userDrawn="1"/>
        </p:nvSpPr>
        <p:spPr>
          <a:xfrm rot="1530354">
            <a:off x="6534626" y="-865527"/>
            <a:ext cx="6540334" cy="5537535"/>
          </a:xfrm>
          <a:custGeom>
            <a:avLst/>
            <a:gdLst>
              <a:gd name="connsiteX0" fmla="*/ 4620407 w 6540334"/>
              <a:gd name="connsiteY0" fmla="*/ 0 h 5537535"/>
              <a:gd name="connsiteX1" fmla="*/ 4660087 w 6540334"/>
              <a:gd name="connsiteY1" fmla="*/ 83169 h 5537535"/>
              <a:gd name="connsiteX2" fmla="*/ 4614741 w 6540334"/>
              <a:gd name="connsiteY2" fmla="*/ 56547 h 5537535"/>
              <a:gd name="connsiteX3" fmla="*/ 4558584 w 6540334"/>
              <a:gd name="connsiteY3" fmla="*/ 29496 h 5537535"/>
              <a:gd name="connsiteX4" fmla="*/ 0 w 6540334"/>
              <a:gd name="connsiteY4" fmla="*/ 2185913 h 5537535"/>
              <a:gd name="connsiteX5" fmla="*/ 1529621 w 6540334"/>
              <a:gd name="connsiteY5" fmla="*/ 1456128 h 5537535"/>
              <a:gd name="connsiteX6" fmla="*/ 1519045 w 6540334"/>
              <a:gd name="connsiteY6" fmla="*/ 1497260 h 5537535"/>
              <a:gd name="connsiteX7" fmla="*/ 1475859 w 6540334"/>
              <a:gd name="connsiteY7" fmla="*/ 1925655 h 5537535"/>
              <a:gd name="connsiteX8" fmla="*/ 3601523 w 6540334"/>
              <a:gd name="connsiteY8" fmla="*/ 4051319 h 5537535"/>
              <a:gd name="connsiteX9" fmla="*/ 5684001 w 6540334"/>
              <a:gd name="connsiteY9" fmla="*/ 2354051 h 5537535"/>
              <a:gd name="connsiteX10" fmla="*/ 5698428 w 6540334"/>
              <a:gd name="connsiteY10" fmla="*/ 2259519 h 5537535"/>
              <a:gd name="connsiteX11" fmla="*/ 6540334 w 6540334"/>
              <a:gd name="connsiteY11" fmla="*/ 4024145 h 5537535"/>
              <a:gd name="connsiteX12" fmla="*/ 6495851 w 6540334"/>
              <a:gd name="connsiteY12" fmla="*/ 4086700 h 5537535"/>
              <a:gd name="connsiteX13" fmla="*/ 3601523 w 6540334"/>
              <a:gd name="connsiteY13" fmla="*/ 5537535 h 5537535"/>
              <a:gd name="connsiteX14" fmla="*/ 8291 w 6540334"/>
              <a:gd name="connsiteY14" fmla="*/ 2294949 h 55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0334" h="5537535">
                <a:moveTo>
                  <a:pt x="4620407" y="0"/>
                </a:moveTo>
                <a:lnTo>
                  <a:pt x="4660087" y="83169"/>
                </a:lnTo>
                <a:lnTo>
                  <a:pt x="4614741" y="56547"/>
                </a:lnTo>
                <a:lnTo>
                  <a:pt x="4558584" y="29496"/>
                </a:lnTo>
                <a:close/>
                <a:moveTo>
                  <a:pt x="0" y="2185913"/>
                </a:moveTo>
                <a:lnTo>
                  <a:pt x="1529621" y="1456128"/>
                </a:lnTo>
                <a:lnTo>
                  <a:pt x="1519045" y="1497260"/>
                </a:lnTo>
                <a:cubicBezTo>
                  <a:pt x="1490729" y="1635635"/>
                  <a:pt x="1475859" y="1778909"/>
                  <a:pt x="1475859" y="1925655"/>
                </a:cubicBezTo>
                <a:cubicBezTo>
                  <a:pt x="1475859" y="3099627"/>
                  <a:pt x="2427551" y="4051319"/>
                  <a:pt x="3601523" y="4051319"/>
                </a:cubicBezTo>
                <a:cubicBezTo>
                  <a:pt x="4628748" y="4051319"/>
                  <a:pt x="5485791" y="3322680"/>
                  <a:pt x="5684001" y="2354051"/>
                </a:cubicBezTo>
                <a:lnTo>
                  <a:pt x="5698428" y="2259519"/>
                </a:lnTo>
                <a:lnTo>
                  <a:pt x="6540334" y="4024145"/>
                </a:lnTo>
                <a:lnTo>
                  <a:pt x="6495851" y="4086700"/>
                </a:lnTo>
                <a:cubicBezTo>
                  <a:pt x="5837180" y="4967446"/>
                  <a:pt x="4785928" y="5537535"/>
                  <a:pt x="3601523" y="5537535"/>
                </a:cubicBezTo>
                <a:cubicBezTo>
                  <a:pt x="1731411" y="5537535"/>
                  <a:pt x="193255" y="4116261"/>
                  <a:pt x="8291" y="2294949"/>
                </a:cubicBezTo>
                <a:close/>
              </a:path>
            </a:pathLst>
          </a:custGeom>
          <a:solidFill>
            <a:srgbClr val="005581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B6E9C5-7FEB-48D5-9EA4-3B866CD2F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7266" t="31967" r="34166"/>
          <a:stretch/>
        </p:blipFill>
        <p:spPr>
          <a:xfrm>
            <a:off x="6850504" y="-37584"/>
            <a:ext cx="5359003" cy="4914561"/>
          </a:xfrm>
          <a:custGeom>
            <a:avLst/>
            <a:gdLst>
              <a:gd name="connsiteX0" fmla="*/ 246062 w 5359003"/>
              <a:gd name="connsiteY0" fmla="*/ 0 h 4914561"/>
              <a:gd name="connsiteX1" fmla="*/ 5359003 w 5359003"/>
              <a:gd name="connsiteY1" fmla="*/ 0 h 4914561"/>
              <a:gd name="connsiteX2" fmla="*/ 5359003 w 5359003"/>
              <a:gd name="connsiteY2" fmla="*/ 4463138 h 4914561"/>
              <a:gd name="connsiteX3" fmla="*/ 5333506 w 5359003"/>
              <a:gd name="connsiteY3" fmla="*/ 4478628 h 4914561"/>
              <a:gd name="connsiteX4" fmla="*/ 3611873 w 5359003"/>
              <a:gd name="connsiteY4" fmla="*/ 4914561 h 4914561"/>
              <a:gd name="connsiteX5" fmla="*/ 0 w 5359003"/>
              <a:gd name="connsiteY5" fmla="*/ 1302688 h 4914561"/>
              <a:gd name="connsiteX6" fmla="*/ 162383 w 5359003"/>
              <a:gd name="connsiteY6" fmla="*/ 228628 h 491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9003" h="4914561">
                <a:moveTo>
                  <a:pt x="246062" y="0"/>
                </a:moveTo>
                <a:lnTo>
                  <a:pt x="5359003" y="0"/>
                </a:lnTo>
                <a:lnTo>
                  <a:pt x="5359003" y="4463138"/>
                </a:lnTo>
                <a:lnTo>
                  <a:pt x="5333506" y="4478628"/>
                </a:lnTo>
                <a:cubicBezTo>
                  <a:pt x="4821728" y="4756642"/>
                  <a:pt x="4235242" y="4914561"/>
                  <a:pt x="3611873" y="4914561"/>
                </a:cubicBezTo>
                <a:cubicBezTo>
                  <a:pt x="1617091" y="4914561"/>
                  <a:pt x="0" y="3297470"/>
                  <a:pt x="0" y="1302688"/>
                </a:cubicBezTo>
                <a:cubicBezTo>
                  <a:pt x="0" y="928666"/>
                  <a:pt x="56851" y="567923"/>
                  <a:pt x="162383" y="228628"/>
                </a:cubicBez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A7526B-BAD3-44D3-BEE6-9DDDB7B29B99}"/>
              </a:ext>
            </a:extLst>
          </p:cNvPr>
          <p:cNvGrpSpPr/>
          <p:nvPr userDrawn="1"/>
        </p:nvGrpSpPr>
        <p:grpSpPr>
          <a:xfrm>
            <a:off x="10362229" y="-337309"/>
            <a:ext cx="2010699" cy="1619137"/>
            <a:chOff x="10362229" y="-337309"/>
            <a:chExt cx="2010699" cy="16191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1C5F04-EB07-4C36-AD50-EAEB20A44E04}"/>
                </a:ext>
              </a:extLst>
            </p:cNvPr>
            <p:cNvSpPr/>
            <p:nvPr userDrawn="1"/>
          </p:nvSpPr>
          <p:spPr>
            <a:xfrm rot="1530354">
              <a:off x="10362229" y="-337309"/>
              <a:ext cx="2010699" cy="1619137"/>
            </a:xfrm>
            <a:custGeom>
              <a:avLst/>
              <a:gdLst>
                <a:gd name="connsiteX0" fmla="*/ 1551945 w 2010699"/>
                <a:gd name="connsiteY0" fmla="*/ 0 h 1619137"/>
                <a:gd name="connsiteX1" fmla="*/ 2010699 w 2010699"/>
                <a:gd name="connsiteY1" fmla="*/ 961543 h 1619137"/>
                <a:gd name="connsiteX2" fmla="*/ 2005081 w 2010699"/>
                <a:gd name="connsiteY2" fmla="*/ 976892 h 1619137"/>
                <a:gd name="connsiteX3" fmla="*/ 1036158 w 2010699"/>
                <a:gd name="connsiteY3" fmla="*/ 1619137 h 1619137"/>
                <a:gd name="connsiteX4" fmla="*/ 5962 w 2010699"/>
                <a:gd name="connsiteY4" fmla="*/ 779503 h 1619137"/>
                <a:gd name="connsiteX5" fmla="*/ 0 w 2010699"/>
                <a:gd name="connsiteY5" fmla="*/ 740437 h 1619137"/>
                <a:gd name="connsiteX6" fmla="*/ 420073 w 2010699"/>
                <a:gd name="connsiteY6" fmla="*/ 540019 h 1619137"/>
                <a:gd name="connsiteX7" fmla="*/ 417294 w 2010699"/>
                <a:gd name="connsiteY7" fmla="*/ 567577 h 1619137"/>
                <a:gd name="connsiteX8" fmla="*/ 1036158 w 2010699"/>
                <a:gd name="connsiteY8" fmla="*/ 1186441 h 1619137"/>
                <a:gd name="connsiteX9" fmla="*/ 1655022 w 2010699"/>
                <a:gd name="connsiteY9" fmla="*/ 567577 h 1619137"/>
                <a:gd name="connsiteX10" fmla="*/ 1473761 w 2010699"/>
                <a:gd name="connsiteY10" fmla="*/ 129974 h 1619137"/>
                <a:gd name="connsiteX11" fmla="*/ 1402594 w 2010699"/>
                <a:gd name="connsiteY11" fmla="*/ 71256 h 16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0699" h="1619137">
                  <a:moveTo>
                    <a:pt x="1551945" y="0"/>
                  </a:moveTo>
                  <a:lnTo>
                    <a:pt x="2010699" y="961543"/>
                  </a:lnTo>
                  <a:lnTo>
                    <a:pt x="2005081" y="976892"/>
                  </a:lnTo>
                  <a:cubicBezTo>
                    <a:pt x="1845446" y="1354312"/>
                    <a:pt x="1471729" y="1619137"/>
                    <a:pt x="1036158" y="1619137"/>
                  </a:cubicBezTo>
                  <a:cubicBezTo>
                    <a:pt x="527992" y="1619137"/>
                    <a:pt x="104016" y="1258682"/>
                    <a:pt x="5962" y="779503"/>
                  </a:cubicBezTo>
                  <a:lnTo>
                    <a:pt x="0" y="740437"/>
                  </a:lnTo>
                  <a:lnTo>
                    <a:pt x="420073" y="540019"/>
                  </a:lnTo>
                  <a:lnTo>
                    <a:pt x="417294" y="567577"/>
                  </a:lnTo>
                  <a:cubicBezTo>
                    <a:pt x="417294" y="909366"/>
                    <a:pt x="694369" y="1186441"/>
                    <a:pt x="1036158" y="1186441"/>
                  </a:cubicBezTo>
                  <a:cubicBezTo>
                    <a:pt x="1377947" y="1186441"/>
                    <a:pt x="1655022" y="909366"/>
                    <a:pt x="1655022" y="567577"/>
                  </a:cubicBezTo>
                  <a:cubicBezTo>
                    <a:pt x="1655022" y="396682"/>
                    <a:pt x="1585753" y="241967"/>
                    <a:pt x="1473761" y="129974"/>
                  </a:cubicBezTo>
                  <a:lnTo>
                    <a:pt x="1402594" y="71256"/>
                  </a:lnTo>
                  <a:close/>
                </a:path>
              </a:pathLst>
            </a:custGeom>
            <a:solidFill>
              <a:srgbClr val="1D7791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105CD65-30A7-4552-BDBF-11DEC37BB460}"/>
                </a:ext>
              </a:extLst>
            </p:cNvPr>
            <p:cNvSpPr/>
            <p:nvPr userDrawn="1"/>
          </p:nvSpPr>
          <p:spPr>
            <a:xfrm>
              <a:off x="10855603" y="-32938"/>
              <a:ext cx="1287958" cy="929143"/>
            </a:xfrm>
            <a:custGeom>
              <a:avLst/>
              <a:gdLst>
                <a:gd name="connsiteX0" fmla="*/ 81271 w 1287958"/>
                <a:gd name="connsiteY0" fmla="*/ 0 h 929143"/>
                <a:gd name="connsiteX1" fmla="*/ 1206687 w 1287958"/>
                <a:gd name="connsiteY1" fmla="*/ 0 h 929143"/>
                <a:gd name="connsiteX2" fmla="*/ 1237351 w 1287958"/>
                <a:gd name="connsiteY2" fmla="*/ 55188 h 929143"/>
                <a:gd name="connsiteX3" fmla="*/ 1287958 w 1287958"/>
                <a:gd name="connsiteY3" fmla="*/ 300057 h 929143"/>
                <a:gd name="connsiteX4" fmla="*/ 643979 w 1287958"/>
                <a:gd name="connsiteY4" fmla="*/ 929143 h 929143"/>
                <a:gd name="connsiteX5" fmla="*/ 0 w 1287958"/>
                <a:gd name="connsiteY5" fmla="*/ 300057 h 929143"/>
                <a:gd name="connsiteX6" fmla="*/ 50607 w 1287958"/>
                <a:gd name="connsiteY6" fmla="*/ 55188 h 92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958" h="929143">
                  <a:moveTo>
                    <a:pt x="81271" y="0"/>
                  </a:moveTo>
                  <a:lnTo>
                    <a:pt x="1206687" y="0"/>
                  </a:lnTo>
                  <a:lnTo>
                    <a:pt x="1237351" y="55188"/>
                  </a:lnTo>
                  <a:cubicBezTo>
                    <a:pt x="1269938" y="130451"/>
                    <a:pt x="1287958" y="213198"/>
                    <a:pt x="1287958" y="300057"/>
                  </a:cubicBezTo>
                  <a:cubicBezTo>
                    <a:pt x="1287958" y="647492"/>
                    <a:pt x="999639" y="929143"/>
                    <a:pt x="643979" y="929143"/>
                  </a:cubicBezTo>
                  <a:cubicBezTo>
                    <a:pt x="288319" y="929143"/>
                    <a:pt x="0" y="647492"/>
                    <a:pt x="0" y="300057"/>
                  </a:cubicBezTo>
                  <a:cubicBezTo>
                    <a:pt x="0" y="213198"/>
                    <a:pt x="18020" y="130451"/>
                    <a:pt x="50607" y="55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Picture 2" descr="C:\Documents and Settings\cbeckworlocal\Desktop\Softclouds\logo_color.png">
              <a:extLst>
                <a:ext uri="{FF2B5EF4-FFF2-40B4-BE49-F238E27FC236}">
                  <a16:creationId xmlns:a16="http://schemas.microsoft.com/office/drawing/2014/main" id="{CA88DA5C-70FF-4103-9A33-C4FFCCA731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84508" y="146616"/>
              <a:ext cx="1030148" cy="37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0DE9835-F980-45E9-9C4C-8EBA110AE4DE}"/>
              </a:ext>
            </a:extLst>
          </p:cNvPr>
          <p:cNvSpPr/>
          <p:nvPr userDrawn="1"/>
        </p:nvSpPr>
        <p:spPr>
          <a:xfrm>
            <a:off x="9039904" y="2111457"/>
            <a:ext cx="3169603" cy="3836006"/>
          </a:xfrm>
          <a:custGeom>
            <a:avLst/>
            <a:gdLst>
              <a:gd name="connsiteX0" fmla="*/ 1904753 w 3169603"/>
              <a:gd name="connsiteY0" fmla="*/ 0 h 3836006"/>
              <a:gd name="connsiteX1" fmla="*/ 3116353 w 3169603"/>
              <a:gd name="connsiteY1" fmla="*/ 437979 h 3836006"/>
              <a:gd name="connsiteX2" fmla="*/ 3169603 w 3169603"/>
              <a:gd name="connsiteY2" fmla="*/ 486713 h 3836006"/>
              <a:gd name="connsiteX3" fmla="*/ 3169603 w 3169603"/>
              <a:gd name="connsiteY3" fmla="*/ 3349294 h 3836006"/>
              <a:gd name="connsiteX4" fmla="*/ 3116353 w 3169603"/>
              <a:gd name="connsiteY4" fmla="*/ 3398028 h 3836006"/>
              <a:gd name="connsiteX5" fmla="*/ 1904753 w 3169603"/>
              <a:gd name="connsiteY5" fmla="*/ 3836006 h 3836006"/>
              <a:gd name="connsiteX6" fmla="*/ 0 w 3169603"/>
              <a:gd name="connsiteY6" fmla="*/ 1918003 h 3836006"/>
              <a:gd name="connsiteX7" fmla="*/ 1904753 w 3169603"/>
              <a:gd name="connsiteY7" fmla="*/ 0 h 383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603" h="3836006">
                <a:moveTo>
                  <a:pt x="1904753" y="0"/>
                </a:moveTo>
                <a:cubicBezTo>
                  <a:pt x="2364988" y="0"/>
                  <a:pt x="2787099" y="164364"/>
                  <a:pt x="3116353" y="437979"/>
                </a:cubicBezTo>
                <a:lnTo>
                  <a:pt x="3169603" y="486713"/>
                </a:lnTo>
                <a:lnTo>
                  <a:pt x="3169603" y="3349294"/>
                </a:lnTo>
                <a:lnTo>
                  <a:pt x="3116353" y="3398028"/>
                </a:lnTo>
                <a:cubicBezTo>
                  <a:pt x="2787099" y="3671642"/>
                  <a:pt x="2364988" y="3836006"/>
                  <a:pt x="1904753" y="3836006"/>
                </a:cubicBezTo>
                <a:cubicBezTo>
                  <a:pt x="852787" y="3836006"/>
                  <a:pt x="0" y="2977287"/>
                  <a:pt x="0" y="1918003"/>
                </a:cubicBezTo>
                <a:cubicBezTo>
                  <a:pt x="0" y="858719"/>
                  <a:pt x="852787" y="0"/>
                  <a:pt x="1904753" y="0"/>
                </a:cubicBezTo>
                <a:close/>
              </a:path>
            </a:pathLst>
          </a:custGeom>
          <a:solidFill>
            <a:srgbClr val="71B1B3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F2CA42-6B00-44F7-989D-98B5F7F9452F}"/>
              </a:ext>
            </a:extLst>
          </p:cNvPr>
          <p:cNvSpPr/>
          <p:nvPr userDrawn="1"/>
        </p:nvSpPr>
        <p:spPr>
          <a:xfrm>
            <a:off x="11150600" y="6018457"/>
            <a:ext cx="937056" cy="371464"/>
          </a:xfrm>
          <a:prstGeom prst="rect">
            <a:avLst/>
          </a:prstGeom>
          <a:solidFill>
            <a:srgbClr val="1D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B51C5-61E3-4340-8B4B-2565E878CCEF}"/>
              </a:ext>
            </a:extLst>
          </p:cNvPr>
          <p:cNvSpPr/>
          <p:nvPr userDrawn="1"/>
        </p:nvSpPr>
        <p:spPr>
          <a:xfrm>
            <a:off x="9690239" y="2685472"/>
            <a:ext cx="1003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ABD1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.IDEAS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522E7-BEEE-49AD-8930-03622E97926D}"/>
              </a:ext>
            </a:extLst>
          </p:cNvPr>
          <p:cNvSpPr/>
          <p:nvPr userDrawn="1"/>
        </p:nvSpPr>
        <p:spPr>
          <a:xfrm>
            <a:off x="8424102" y="1185577"/>
            <a:ext cx="18534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ABD1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.INNOVATION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A03A1C-9742-494D-B2C9-01CC6250F805}"/>
              </a:ext>
            </a:extLst>
          </p:cNvPr>
          <p:cNvSpPr/>
          <p:nvPr userDrawn="1"/>
        </p:nvSpPr>
        <p:spPr>
          <a:xfrm>
            <a:off x="10356561" y="1585687"/>
            <a:ext cx="1835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ABD1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 pitchFamily="18" charset="0"/>
              </a:rPr>
              <a:t>.INSPIRATION</a:t>
            </a:r>
          </a:p>
        </p:txBody>
      </p:sp>
    </p:spTree>
    <p:extLst>
      <p:ext uri="{BB962C8B-B14F-4D97-AF65-F5344CB8AC3E}">
        <p14:creationId xmlns:p14="http://schemas.microsoft.com/office/powerpoint/2010/main" val="11127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2CC2-E43B-40A4-9E9E-0EDB8684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63" y="-11312"/>
            <a:ext cx="8963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3D9B-66F5-42C1-8E3F-E639DD45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819" y="15256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E21F7C-1190-4331-AA8A-7E3F0EA621CF}"/>
              </a:ext>
            </a:extLst>
          </p:cNvPr>
          <p:cNvSpPr/>
          <p:nvPr userDrawn="1"/>
        </p:nvSpPr>
        <p:spPr>
          <a:xfrm>
            <a:off x="177344" y="429259"/>
            <a:ext cx="45719" cy="869751"/>
          </a:xfrm>
          <a:prstGeom prst="rect">
            <a:avLst/>
          </a:prstGeom>
          <a:solidFill>
            <a:srgbClr val="AB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CA803A-7400-4D77-BA92-E2133ACD79E1}"/>
              </a:ext>
            </a:extLst>
          </p:cNvPr>
          <p:cNvGrpSpPr/>
          <p:nvPr userDrawn="1"/>
        </p:nvGrpSpPr>
        <p:grpSpPr>
          <a:xfrm>
            <a:off x="10362229" y="-337309"/>
            <a:ext cx="2010699" cy="1619137"/>
            <a:chOff x="10362229" y="-337309"/>
            <a:chExt cx="2010699" cy="16191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AF534B-70EC-4BEE-A887-E75BE404BFEC}"/>
                </a:ext>
              </a:extLst>
            </p:cNvPr>
            <p:cNvSpPr/>
            <p:nvPr userDrawn="1"/>
          </p:nvSpPr>
          <p:spPr>
            <a:xfrm rot="1530354">
              <a:off x="10362229" y="-337309"/>
              <a:ext cx="2010699" cy="1619137"/>
            </a:xfrm>
            <a:custGeom>
              <a:avLst/>
              <a:gdLst>
                <a:gd name="connsiteX0" fmla="*/ 1551945 w 2010699"/>
                <a:gd name="connsiteY0" fmla="*/ 0 h 1619137"/>
                <a:gd name="connsiteX1" fmla="*/ 2010699 w 2010699"/>
                <a:gd name="connsiteY1" fmla="*/ 961543 h 1619137"/>
                <a:gd name="connsiteX2" fmla="*/ 2005081 w 2010699"/>
                <a:gd name="connsiteY2" fmla="*/ 976892 h 1619137"/>
                <a:gd name="connsiteX3" fmla="*/ 1036158 w 2010699"/>
                <a:gd name="connsiteY3" fmla="*/ 1619137 h 1619137"/>
                <a:gd name="connsiteX4" fmla="*/ 5962 w 2010699"/>
                <a:gd name="connsiteY4" fmla="*/ 779503 h 1619137"/>
                <a:gd name="connsiteX5" fmla="*/ 0 w 2010699"/>
                <a:gd name="connsiteY5" fmla="*/ 740437 h 1619137"/>
                <a:gd name="connsiteX6" fmla="*/ 420073 w 2010699"/>
                <a:gd name="connsiteY6" fmla="*/ 540019 h 1619137"/>
                <a:gd name="connsiteX7" fmla="*/ 417294 w 2010699"/>
                <a:gd name="connsiteY7" fmla="*/ 567577 h 1619137"/>
                <a:gd name="connsiteX8" fmla="*/ 1036158 w 2010699"/>
                <a:gd name="connsiteY8" fmla="*/ 1186441 h 1619137"/>
                <a:gd name="connsiteX9" fmla="*/ 1655022 w 2010699"/>
                <a:gd name="connsiteY9" fmla="*/ 567577 h 1619137"/>
                <a:gd name="connsiteX10" fmla="*/ 1473761 w 2010699"/>
                <a:gd name="connsiteY10" fmla="*/ 129974 h 1619137"/>
                <a:gd name="connsiteX11" fmla="*/ 1402594 w 2010699"/>
                <a:gd name="connsiteY11" fmla="*/ 71256 h 16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0699" h="1619137">
                  <a:moveTo>
                    <a:pt x="1551945" y="0"/>
                  </a:moveTo>
                  <a:lnTo>
                    <a:pt x="2010699" y="961543"/>
                  </a:lnTo>
                  <a:lnTo>
                    <a:pt x="2005081" y="976892"/>
                  </a:lnTo>
                  <a:cubicBezTo>
                    <a:pt x="1845446" y="1354312"/>
                    <a:pt x="1471729" y="1619137"/>
                    <a:pt x="1036158" y="1619137"/>
                  </a:cubicBezTo>
                  <a:cubicBezTo>
                    <a:pt x="527992" y="1619137"/>
                    <a:pt x="104016" y="1258682"/>
                    <a:pt x="5962" y="779503"/>
                  </a:cubicBezTo>
                  <a:lnTo>
                    <a:pt x="0" y="740437"/>
                  </a:lnTo>
                  <a:lnTo>
                    <a:pt x="420073" y="540019"/>
                  </a:lnTo>
                  <a:lnTo>
                    <a:pt x="417294" y="567577"/>
                  </a:lnTo>
                  <a:cubicBezTo>
                    <a:pt x="417294" y="909366"/>
                    <a:pt x="694369" y="1186441"/>
                    <a:pt x="1036158" y="1186441"/>
                  </a:cubicBezTo>
                  <a:cubicBezTo>
                    <a:pt x="1377947" y="1186441"/>
                    <a:pt x="1655022" y="909366"/>
                    <a:pt x="1655022" y="567577"/>
                  </a:cubicBezTo>
                  <a:cubicBezTo>
                    <a:pt x="1655022" y="396682"/>
                    <a:pt x="1585753" y="241967"/>
                    <a:pt x="1473761" y="129974"/>
                  </a:cubicBezTo>
                  <a:lnTo>
                    <a:pt x="1402594" y="71256"/>
                  </a:lnTo>
                  <a:close/>
                </a:path>
              </a:pathLst>
            </a:custGeom>
            <a:solidFill>
              <a:srgbClr val="1D7791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8E6B0E-415C-4779-B0EC-8816981998DD}"/>
                </a:ext>
              </a:extLst>
            </p:cNvPr>
            <p:cNvSpPr/>
            <p:nvPr userDrawn="1"/>
          </p:nvSpPr>
          <p:spPr>
            <a:xfrm>
              <a:off x="10855603" y="-32938"/>
              <a:ext cx="1287958" cy="929143"/>
            </a:xfrm>
            <a:custGeom>
              <a:avLst/>
              <a:gdLst>
                <a:gd name="connsiteX0" fmla="*/ 81271 w 1287958"/>
                <a:gd name="connsiteY0" fmla="*/ 0 h 929143"/>
                <a:gd name="connsiteX1" fmla="*/ 1206687 w 1287958"/>
                <a:gd name="connsiteY1" fmla="*/ 0 h 929143"/>
                <a:gd name="connsiteX2" fmla="*/ 1237351 w 1287958"/>
                <a:gd name="connsiteY2" fmla="*/ 55188 h 929143"/>
                <a:gd name="connsiteX3" fmla="*/ 1287958 w 1287958"/>
                <a:gd name="connsiteY3" fmla="*/ 300057 h 929143"/>
                <a:gd name="connsiteX4" fmla="*/ 643979 w 1287958"/>
                <a:gd name="connsiteY4" fmla="*/ 929143 h 929143"/>
                <a:gd name="connsiteX5" fmla="*/ 0 w 1287958"/>
                <a:gd name="connsiteY5" fmla="*/ 300057 h 929143"/>
                <a:gd name="connsiteX6" fmla="*/ 50607 w 1287958"/>
                <a:gd name="connsiteY6" fmla="*/ 55188 h 92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958" h="929143">
                  <a:moveTo>
                    <a:pt x="81271" y="0"/>
                  </a:moveTo>
                  <a:lnTo>
                    <a:pt x="1206687" y="0"/>
                  </a:lnTo>
                  <a:lnTo>
                    <a:pt x="1237351" y="55188"/>
                  </a:lnTo>
                  <a:cubicBezTo>
                    <a:pt x="1269938" y="130451"/>
                    <a:pt x="1287958" y="213198"/>
                    <a:pt x="1287958" y="300057"/>
                  </a:cubicBezTo>
                  <a:cubicBezTo>
                    <a:pt x="1287958" y="647492"/>
                    <a:pt x="999639" y="929143"/>
                    <a:pt x="643979" y="929143"/>
                  </a:cubicBezTo>
                  <a:cubicBezTo>
                    <a:pt x="288319" y="929143"/>
                    <a:pt x="0" y="647492"/>
                    <a:pt x="0" y="300057"/>
                  </a:cubicBezTo>
                  <a:cubicBezTo>
                    <a:pt x="0" y="213198"/>
                    <a:pt x="18020" y="130451"/>
                    <a:pt x="50607" y="55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2" descr="C:\Documents and Settings\cbeckworlocal\Desktop\Softclouds\logo_color.png">
              <a:extLst>
                <a:ext uri="{FF2B5EF4-FFF2-40B4-BE49-F238E27FC236}">
                  <a16:creationId xmlns:a16="http://schemas.microsoft.com/office/drawing/2014/main" id="{AB72DE98-AAAD-4542-9D90-D54A1BDC7B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984508" y="146616"/>
              <a:ext cx="1030148" cy="37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4334FC-B638-48F8-AE54-CF1600E0506F}"/>
              </a:ext>
            </a:extLst>
          </p:cNvPr>
          <p:cNvSpPr txBox="1">
            <a:spLocks/>
          </p:cNvSpPr>
          <p:nvPr userDrawn="1"/>
        </p:nvSpPr>
        <p:spPr>
          <a:xfrm>
            <a:off x="0" y="6455288"/>
            <a:ext cx="12192000" cy="416346"/>
          </a:xfrm>
          <a:prstGeom prst="rect">
            <a:avLst/>
          </a:prstGeom>
          <a:solidFill>
            <a:srgbClr val="7FBABB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 ||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OPTIONS REDEFINED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||                                                                                                                                     </a:t>
            </a:r>
            <a:r>
              <a:rPr lang="en-US" sz="900" b="1" dirty="0">
                <a:solidFill>
                  <a:schemeClr val="tx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Copyright © 2020 SoftClouds-All Rights Reserved     </a:t>
            </a:r>
            <a:endParaRPr lang="en-US" b="1" dirty="0">
              <a:solidFill>
                <a:schemeClr val="tx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82" r:id="rId4"/>
    <p:sldLayoutId id="2147483669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D7791">
                <a:shade val="30000"/>
                <a:satMod val="115000"/>
                <a:alpha val="43000"/>
              </a:srgbClr>
            </a:gs>
            <a:gs pos="50000">
              <a:srgbClr val="1D7791">
                <a:shade val="67500"/>
                <a:satMod val="115000"/>
                <a:alpha val="69000"/>
              </a:srgbClr>
            </a:gs>
            <a:gs pos="100000">
              <a:srgbClr val="1D7791">
                <a:shade val="100000"/>
                <a:satMod val="115000"/>
                <a:alpha val="77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2CC2-E43B-40A4-9E9E-0EDB8684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3D9B-66F5-42C1-8E3F-E639DD45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76957-83AE-4209-A11E-DF7F0B9DEC00}"/>
              </a:ext>
            </a:extLst>
          </p:cNvPr>
          <p:cNvGrpSpPr/>
          <p:nvPr userDrawn="1"/>
        </p:nvGrpSpPr>
        <p:grpSpPr>
          <a:xfrm>
            <a:off x="10362229" y="-337309"/>
            <a:ext cx="2010699" cy="1619137"/>
            <a:chOff x="10362229" y="-337309"/>
            <a:chExt cx="2010699" cy="16191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C915F97-746A-4DB4-AA79-FD722BC25D8D}"/>
                </a:ext>
              </a:extLst>
            </p:cNvPr>
            <p:cNvSpPr/>
            <p:nvPr userDrawn="1"/>
          </p:nvSpPr>
          <p:spPr>
            <a:xfrm rot="1530354">
              <a:off x="10362229" y="-337309"/>
              <a:ext cx="2010699" cy="1619137"/>
            </a:xfrm>
            <a:custGeom>
              <a:avLst/>
              <a:gdLst>
                <a:gd name="connsiteX0" fmla="*/ 1551945 w 2010699"/>
                <a:gd name="connsiteY0" fmla="*/ 0 h 1619137"/>
                <a:gd name="connsiteX1" fmla="*/ 2010699 w 2010699"/>
                <a:gd name="connsiteY1" fmla="*/ 961543 h 1619137"/>
                <a:gd name="connsiteX2" fmla="*/ 2005081 w 2010699"/>
                <a:gd name="connsiteY2" fmla="*/ 976892 h 1619137"/>
                <a:gd name="connsiteX3" fmla="*/ 1036158 w 2010699"/>
                <a:gd name="connsiteY3" fmla="*/ 1619137 h 1619137"/>
                <a:gd name="connsiteX4" fmla="*/ 5962 w 2010699"/>
                <a:gd name="connsiteY4" fmla="*/ 779503 h 1619137"/>
                <a:gd name="connsiteX5" fmla="*/ 0 w 2010699"/>
                <a:gd name="connsiteY5" fmla="*/ 740437 h 1619137"/>
                <a:gd name="connsiteX6" fmla="*/ 420073 w 2010699"/>
                <a:gd name="connsiteY6" fmla="*/ 540019 h 1619137"/>
                <a:gd name="connsiteX7" fmla="*/ 417294 w 2010699"/>
                <a:gd name="connsiteY7" fmla="*/ 567577 h 1619137"/>
                <a:gd name="connsiteX8" fmla="*/ 1036158 w 2010699"/>
                <a:gd name="connsiteY8" fmla="*/ 1186441 h 1619137"/>
                <a:gd name="connsiteX9" fmla="*/ 1655022 w 2010699"/>
                <a:gd name="connsiteY9" fmla="*/ 567577 h 1619137"/>
                <a:gd name="connsiteX10" fmla="*/ 1473761 w 2010699"/>
                <a:gd name="connsiteY10" fmla="*/ 129974 h 1619137"/>
                <a:gd name="connsiteX11" fmla="*/ 1402594 w 2010699"/>
                <a:gd name="connsiteY11" fmla="*/ 71256 h 16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0699" h="1619137">
                  <a:moveTo>
                    <a:pt x="1551945" y="0"/>
                  </a:moveTo>
                  <a:lnTo>
                    <a:pt x="2010699" y="961543"/>
                  </a:lnTo>
                  <a:lnTo>
                    <a:pt x="2005081" y="976892"/>
                  </a:lnTo>
                  <a:cubicBezTo>
                    <a:pt x="1845446" y="1354312"/>
                    <a:pt x="1471729" y="1619137"/>
                    <a:pt x="1036158" y="1619137"/>
                  </a:cubicBezTo>
                  <a:cubicBezTo>
                    <a:pt x="527992" y="1619137"/>
                    <a:pt x="104016" y="1258682"/>
                    <a:pt x="5962" y="779503"/>
                  </a:cubicBezTo>
                  <a:lnTo>
                    <a:pt x="0" y="740437"/>
                  </a:lnTo>
                  <a:lnTo>
                    <a:pt x="420073" y="540019"/>
                  </a:lnTo>
                  <a:lnTo>
                    <a:pt x="417294" y="567577"/>
                  </a:lnTo>
                  <a:cubicBezTo>
                    <a:pt x="417294" y="909366"/>
                    <a:pt x="694369" y="1186441"/>
                    <a:pt x="1036158" y="1186441"/>
                  </a:cubicBezTo>
                  <a:cubicBezTo>
                    <a:pt x="1377947" y="1186441"/>
                    <a:pt x="1655022" y="909366"/>
                    <a:pt x="1655022" y="567577"/>
                  </a:cubicBezTo>
                  <a:cubicBezTo>
                    <a:pt x="1655022" y="396682"/>
                    <a:pt x="1585753" y="241967"/>
                    <a:pt x="1473761" y="129974"/>
                  </a:cubicBezTo>
                  <a:lnTo>
                    <a:pt x="1402594" y="71256"/>
                  </a:lnTo>
                  <a:close/>
                </a:path>
              </a:pathLst>
            </a:custGeom>
            <a:solidFill>
              <a:srgbClr val="1D7791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1C159-CF5E-4143-8829-B13F72F04BF8}"/>
                </a:ext>
              </a:extLst>
            </p:cNvPr>
            <p:cNvSpPr/>
            <p:nvPr userDrawn="1"/>
          </p:nvSpPr>
          <p:spPr>
            <a:xfrm>
              <a:off x="10855603" y="-32938"/>
              <a:ext cx="1287958" cy="929143"/>
            </a:xfrm>
            <a:custGeom>
              <a:avLst/>
              <a:gdLst>
                <a:gd name="connsiteX0" fmla="*/ 81271 w 1287958"/>
                <a:gd name="connsiteY0" fmla="*/ 0 h 929143"/>
                <a:gd name="connsiteX1" fmla="*/ 1206687 w 1287958"/>
                <a:gd name="connsiteY1" fmla="*/ 0 h 929143"/>
                <a:gd name="connsiteX2" fmla="*/ 1237351 w 1287958"/>
                <a:gd name="connsiteY2" fmla="*/ 55188 h 929143"/>
                <a:gd name="connsiteX3" fmla="*/ 1287958 w 1287958"/>
                <a:gd name="connsiteY3" fmla="*/ 300057 h 929143"/>
                <a:gd name="connsiteX4" fmla="*/ 643979 w 1287958"/>
                <a:gd name="connsiteY4" fmla="*/ 929143 h 929143"/>
                <a:gd name="connsiteX5" fmla="*/ 0 w 1287958"/>
                <a:gd name="connsiteY5" fmla="*/ 300057 h 929143"/>
                <a:gd name="connsiteX6" fmla="*/ 50607 w 1287958"/>
                <a:gd name="connsiteY6" fmla="*/ 55188 h 92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958" h="929143">
                  <a:moveTo>
                    <a:pt x="81271" y="0"/>
                  </a:moveTo>
                  <a:lnTo>
                    <a:pt x="1206687" y="0"/>
                  </a:lnTo>
                  <a:lnTo>
                    <a:pt x="1237351" y="55188"/>
                  </a:lnTo>
                  <a:cubicBezTo>
                    <a:pt x="1269938" y="130451"/>
                    <a:pt x="1287958" y="213198"/>
                    <a:pt x="1287958" y="300057"/>
                  </a:cubicBezTo>
                  <a:cubicBezTo>
                    <a:pt x="1287958" y="647492"/>
                    <a:pt x="999639" y="929143"/>
                    <a:pt x="643979" y="929143"/>
                  </a:cubicBezTo>
                  <a:cubicBezTo>
                    <a:pt x="288319" y="929143"/>
                    <a:pt x="0" y="647492"/>
                    <a:pt x="0" y="300057"/>
                  </a:cubicBezTo>
                  <a:cubicBezTo>
                    <a:pt x="0" y="213198"/>
                    <a:pt x="18020" y="130451"/>
                    <a:pt x="50607" y="55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2" descr="C:\Documents and Settings\cbeckworlocal\Desktop\Softclouds\logo_color.png">
              <a:extLst>
                <a:ext uri="{FF2B5EF4-FFF2-40B4-BE49-F238E27FC236}">
                  <a16:creationId xmlns:a16="http://schemas.microsoft.com/office/drawing/2014/main" id="{CF0C008C-A9BC-46AE-940E-7788447821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84508" y="146616"/>
              <a:ext cx="1030148" cy="37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650A0-E789-4853-904B-DC7257F4A9CD}"/>
              </a:ext>
            </a:extLst>
          </p:cNvPr>
          <p:cNvSpPr txBox="1">
            <a:spLocks/>
          </p:cNvSpPr>
          <p:nvPr userDrawn="1"/>
        </p:nvSpPr>
        <p:spPr>
          <a:xfrm>
            <a:off x="0" y="6455288"/>
            <a:ext cx="12192000" cy="416346"/>
          </a:xfrm>
          <a:prstGeom prst="rect">
            <a:avLst/>
          </a:prstGeom>
          <a:solidFill>
            <a:srgbClr val="7FBABB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 ||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OPTIONS REDEFINED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||                                                                                                                                     </a:t>
            </a:r>
            <a:r>
              <a:rPr lang="en-US" sz="900" b="1" dirty="0">
                <a:solidFill>
                  <a:schemeClr val="tx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Copyright © 2020 SoftClouds-All Rights Reserved     </a:t>
            </a:r>
            <a:endParaRPr lang="en-US" b="1" dirty="0">
              <a:solidFill>
                <a:schemeClr val="tx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9CE458-77AA-413F-AF27-CB2A5F5D4B60}"/>
              </a:ext>
            </a:extLst>
          </p:cNvPr>
          <p:cNvSpPr txBox="1">
            <a:spLocks/>
          </p:cNvSpPr>
          <p:nvPr userDrawn="1"/>
        </p:nvSpPr>
        <p:spPr>
          <a:xfrm>
            <a:off x="0" y="6455288"/>
            <a:ext cx="12192000" cy="416346"/>
          </a:xfrm>
          <a:prstGeom prst="rect">
            <a:avLst/>
          </a:prstGeom>
          <a:solidFill>
            <a:srgbClr val="ABD1D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 ||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OPTIONS REDEFINED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||                                                           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Copyright © 2020 SoftClouds-All Rights Reserved 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2CC2-E43B-40A4-9E9E-0EDB8684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3D9B-66F5-42C1-8E3F-E639DD45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62DB1F-77AD-4427-A299-91FBAA61A92F}"/>
              </a:ext>
            </a:extLst>
          </p:cNvPr>
          <p:cNvGrpSpPr/>
          <p:nvPr userDrawn="1"/>
        </p:nvGrpSpPr>
        <p:grpSpPr>
          <a:xfrm>
            <a:off x="10361074" y="-332755"/>
            <a:ext cx="2001963" cy="1612317"/>
            <a:chOff x="10361074" y="-332755"/>
            <a:chExt cx="2001963" cy="16123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B00D24-8AA0-49E7-8B70-4E30EADF9BD7}"/>
                </a:ext>
              </a:extLst>
            </p:cNvPr>
            <p:cNvSpPr/>
            <p:nvPr userDrawn="1"/>
          </p:nvSpPr>
          <p:spPr>
            <a:xfrm rot="1530354">
              <a:off x="10361074" y="-332755"/>
              <a:ext cx="2001963" cy="1612317"/>
            </a:xfrm>
            <a:custGeom>
              <a:avLst/>
              <a:gdLst>
                <a:gd name="connsiteX0" fmla="*/ 1402043 w 2001963"/>
                <a:gd name="connsiteY0" fmla="*/ 63877 h 1612317"/>
                <a:gd name="connsiteX1" fmla="*/ 1535928 w 2001963"/>
                <a:gd name="connsiteY1" fmla="*/ 0 h 1612317"/>
                <a:gd name="connsiteX2" fmla="*/ 2001963 w 2001963"/>
                <a:gd name="connsiteY2" fmla="*/ 976806 h 1612317"/>
                <a:gd name="connsiteX3" fmla="*/ 1960927 w 2001963"/>
                <a:gd name="connsiteY3" fmla="*/ 1061993 h 1612317"/>
                <a:gd name="connsiteX4" fmla="*/ 1036284 w 2001963"/>
                <a:gd name="connsiteY4" fmla="*/ 1612317 h 1612317"/>
                <a:gd name="connsiteX5" fmla="*/ 6088 w 2001963"/>
                <a:gd name="connsiteY5" fmla="*/ 772683 h 1612317"/>
                <a:gd name="connsiteX6" fmla="*/ 0 w 2001963"/>
                <a:gd name="connsiteY6" fmla="*/ 732795 h 1612317"/>
                <a:gd name="connsiteX7" fmla="*/ 420292 w 2001963"/>
                <a:gd name="connsiteY7" fmla="*/ 532273 h 1612317"/>
                <a:gd name="connsiteX8" fmla="*/ 417420 w 2001963"/>
                <a:gd name="connsiteY8" fmla="*/ 560757 h 1612317"/>
                <a:gd name="connsiteX9" fmla="*/ 1036284 w 2001963"/>
                <a:gd name="connsiteY9" fmla="*/ 1179621 h 1612317"/>
                <a:gd name="connsiteX10" fmla="*/ 1655148 w 2001963"/>
                <a:gd name="connsiteY10" fmla="*/ 560757 h 1612317"/>
                <a:gd name="connsiteX11" fmla="*/ 1473887 w 2001963"/>
                <a:gd name="connsiteY11" fmla="*/ 123154 h 161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1963" h="1612317">
                  <a:moveTo>
                    <a:pt x="1402043" y="63877"/>
                  </a:moveTo>
                  <a:lnTo>
                    <a:pt x="1535928" y="0"/>
                  </a:lnTo>
                  <a:lnTo>
                    <a:pt x="2001963" y="976806"/>
                  </a:lnTo>
                  <a:lnTo>
                    <a:pt x="1960927" y="1061993"/>
                  </a:lnTo>
                  <a:cubicBezTo>
                    <a:pt x="1782856" y="1389791"/>
                    <a:pt x="1435558" y="1612317"/>
                    <a:pt x="1036284" y="1612317"/>
                  </a:cubicBezTo>
                  <a:cubicBezTo>
                    <a:pt x="528118" y="1612317"/>
                    <a:pt x="104142" y="1251862"/>
                    <a:pt x="6088" y="772683"/>
                  </a:cubicBezTo>
                  <a:lnTo>
                    <a:pt x="0" y="732795"/>
                  </a:lnTo>
                  <a:lnTo>
                    <a:pt x="420292" y="532273"/>
                  </a:lnTo>
                  <a:lnTo>
                    <a:pt x="417420" y="560757"/>
                  </a:lnTo>
                  <a:cubicBezTo>
                    <a:pt x="417420" y="902546"/>
                    <a:pt x="694495" y="1179621"/>
                    <a:pt x="1036284" y="1179621"/>
                  </a:cubicBezTo>
                  <a:cubicBezTo>
                    <a:pt x="1378073" y="1179621"/>
                    <a:pt x="1655148" y="902546"/>
                    <a:pt x="1655148" y="560757"/>
                  </a:cubicBezTo>
                  <a:cubicBezTo>
                    <a:pt x="1655148" y="389862"/>
                    <a:pt x="1585879" y="235147"/>
                    <a:pt x="1473887" y="123154"/>
                  </a:cubicBezTo>
                  <a:close/>
                </a:path>
              </a:pathLst>
            </a:custGeom>
            <a:gradFill>
              <a:gsLst>
                <a:gs pos="0">
                  <a:srgbClr val="1D7791">
                    <a:shade val="30000"/>
                    <a:satMod val="115000"/>
                    <a:alpha val="43000"/>
                  </a:srgbClr>
                </a:gs>
                <a:gs pos="50000">
                  <a:srgbClr val="1D7791">
                    <a:shade val="67500"/>
                    <a:satMod val="115000"/>
                    <a:alpha val="69000"/>
                  </a:srgbClr>
                </a:gs>
                <a:gs pos="100000">
                  <a:srgbClr val="1D7791">
                    <a:shade val="100000"/>
                    <a:satMod val="115000"/>
                    <a:alpha val="77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EC7A60-9B20-4397-B8E9-E005A441817A}"/>
                </a:ext>
              </a:extLst>
            </p:cNvPr>
            <p:cNvSpPr/>
            <p:nvPr userDrawn="1"/>
          </p:nvSpPr>
          <p:spPr>
            <a:xfrm>
              <a:off x="10855603" y="-11312"/>
              <a:ext cx="1287958" cy="907517"/>
            </a:xfrm>
            <a:custGeom>
              <a:avLst/>
              <a:gdLst>
                <a:gd name="connsiteX0" fmla="*/ 69255 w 1287958"/>
                <a:gd name="connsiteY0" fmla="*/ 0 h 907517"/>
                <a:gd name="connsiteX1" fmla="*/ 1218703 w 1287958"/>
                <a:gd name="connsiteY1" fmla="*/ 0 h 907517"/>
                <a:gd name="connsiteX2" fmla="*/ 1237351 w 1287958"/>
                <a:gd name="connsiteY2" fmla="*/ 33562 h 907517"/>
                <a:gd name="connsiteX3" fmla="*/ 1287958 w 1287958"/>
                <a:gd name="connsiteY3" fmla="*/ 278431 h 907517"/>
                <a:gd name="connsiteX4" fmla="*/ 643979 w 1287958"/>
                <a:gd name="connsiteY4" fmla="*/ 907517 h 907517"/>
                <a:gd name="connsiteX5" fmla="*/ 0 w 1287958"/>
                <a:gd name="connsiteY5" fmla="*/ 278431 h 907517"/>
                <a:gd name="connsiteX6" fmla="*/ 50607 w 1287958"/>
                <a:gd name="connsiteY6" fmla="*/ 33562 h 9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958" h="907517">
                  <a:moveTo>
                    <a:pt x="69255" y="0"/>
                  </a:moveTo>
                  <a:lnTo>
                    <a:pt x="1218703" y="0"/>
                  </a:lnTo>
                  <a:lnTo>
                    <a:pt x="1237351" y="33562"/>
                  </a:lnTo>
                  <a:cubicBezTo>
                    <a:pt x="1269938" y="108825"/>
                    <a:pt x="1287958" y="191572"/>
                    <a:pt x="1287958" y="278431"/>
                  </a:cubicBezTo>
                  <a:cubicBezTo>
                    <a:pt x="1287958" y="625866"/>
                    <a:pt x="999639" y="907517"/>
                    <a:pt x="643979" y="907517"/>
                  </a:cubicBezTo>
                  <a:cubicBezTo>
                    <a:pt x="288319" y="907517"/>
                    <a:pt x="0" y="625866"/>
                    <a:pt x="0" y="278431"/>
                  </a:cubicBezTo>
                  <a:cubicBezTo>
                    <a:pt x="0" y="191572"/>
                    <a:pt x="18020" y="108825"/>
                    <a:pt x="50607" y="335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2" descr="C:\Documents and Settings\cbeckworlocal\Desktop\Softclouds\logo_color.png">
              <a:extLst>
                <a:ext uri="{FF2B5EF4-FFF2-40B4-BE49-F238E27FC236}">
                  <a16:creationId xmlns:a16="http://schemas.microsoft.com/office/drawing/2014/main" id="{6E52F00F-3BF0-4F33-8937-4607081FFD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84508" y="146616"/>
              <a:ext cx="1030148" cy="374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2632B0-03A2-4480-BF6B-772BB7C41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</a:blip>
          <a:srcRect l="20803" t="25964" r="30629" b="32074"/>
          <a:stretch/>
        </p:blipFill>
        <p:spPr>
          <a:xfrm>
            <a:off x="0" y="-35529"/>
            <a:ext cx="12192000" cy="64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301C-9F75-4C8C-BD48-95DCA5D93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0" y="4538443"/>
            <a:ext cx="3522135" cy="824131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en-US" sz="1800" b="1" i="1" dirty="0">
                <a:solidFill>
                  <a:schemeClr val="accent1"/>
                </a:solidFill>
                <a:latin typeface="Calibri" panose="020F0502020204030204"/>
              </a:rPr>
            </a:br>
            <a:br>
              <a:rPr lang="en-US" sz="4400" b="1" dirty="0"/>
            </a:br>
            <a:r>
              <a:rPr lang="en-US" sz="4400" b="1" dirty="0"/>
              <a:t>Kapture</a:t>
            </a:r>
            <a:br>
              <a:rPr lang="en-US" sz="1800" b="1" dirty="0">
                <a:solidFill>
                  <a:srgbClr val="FF0000"/>
                </a:solidFill>
                <a:latin typeface="Calibri" panose="020F0502020204030204"/>
              </a:rPr>
            </a:br>
            <a:endParaRPr lang="en-US" sz="18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959E2-1EBB-4F23-BF01-412031F8C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275" y="5175656"/>
            <a:ext cx="3019647" cy="487952"/>
          </a:xfrm>
        </p:spPr>
        <p:txBody>
          <a:bodyPr/>
          <a:lstStyle/>
          <a:p>
            <a:r>
              <a:rPr lang="en-US" dirty="0"/>
              <a:t>October 9- 2020 </a:t>
            </a:r>
          </a:p>
        </p:txBody>
      </p:sp>
    </p:spTree>
    <p:extLst>
      <p:ext uri="{BB962C8B-B14F-4D97-AF65-F5344CB8AC3E}">
        <p14:creationId xmlns:p14="http://schemas.microsoft.com/office/powerpoint/2010/main" val="144596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1987F5-604A-4A4E-9B32-F435E08B9C0C}"/>
              </a:ext>
            </a:extLst>
          </p:cNvPr>
          <p:cNvSpPr txBox="1">
            <a:spLocks/>
          </p:cNvSpPr>
          <p:nvPr/>
        </p:nvSpPr>
        <p:spPr>
          <a:xfrm>
            <a:off x="475183" y="279125"/>
            <a:ext cx="8440217" cy="119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Option 1</a:t>
            </a:r>
            <a:endParaRPr lang="en-US" sz="3200" b="1" dirty="0"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384A52-2485-4545-AB46-FFE1AA42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7" y="601974"/>
            <a:ext cx="280416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32E0DC-E6A4-4E87-B176-308816C99368}"/>
              </a:ext>
            </a:extLst>
          </p:cNvPr>
          <p:cNvSpPr txBox="1">
            <a:spLocks/>
          </p:cNvSpPr>
          <p:nvPr/>
        </p:nvSpPr>
        <p:spPr>
          <a:xfrm>
            <a:off x="520995" y="510362"/>
            <a:ext cx="8060943" cy="106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3200" b="1" dirty="0">
                <a:latin typeface="Rockwell" panose="02060603020205020403" pitchFamily="18" charset="0"/>
              </a:rPr>
              <a:t>Option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5752DB-C3D6-457D-A69B-41E6E14F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7" y="601974"/>
            <a:ext cx="280416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1987F5-604A-4A4E-9B32-F435E08B9C0C}"/>
              </a:ext>
            </a:extLst>
          </p:cNvPr>
          <p:cNvSpPr txBox="1">
            <a:spLocks/>
          </p:cNvSpPr>
          <p:nvPr/>
        </p:nvSpPr>
        <p:spPr>
          <a:xfrm>
            <a:off x="475183" y="279125"/>
            <a:ext cx="8440217" cy="119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Option 3</a:t>
            </a:r>
            <a:endParaRPr lang="en-US" sz="3200" b="1" dirty="0"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27A42C-E698-40D1-B5B3-EE17AD83D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7" y="601974"/>
            <a:ext cx="280416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1987F5-604A-4A4E-9B32-F435E08B9C0C}"/>
              </a:ext>
            </a:extLst>
          </p:cNvPr>
          <p:cNvSpPr txBox="1">
            <a:spLocks/>
          </p:cNvSpPr>
          <p:nvPr/>
        </p:nvSpPr>
        <p:spPr>
          <a:xfrm>
            <a:off x="475183" y="279125"/>
            <a:ext cx="8440217" cy="119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Option 4</a:t>
            </a:r>
            <a:endParaRPr lang="en-US" sz="3200" b="1" dirty="0"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EAA7C-D572-436C-8D28-97C946BE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7" y="601974"/>
            <a:ext cx="280416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0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1987F5-604A-4A4E-9B32-F435E08B9C0C}"/>
              </a:ext>
            </a:extLst>
          </p:cNvPr>
          <p:cNvSpPr txBox="1">
            <a:spLocks/>
          </p:cNvSpPr>
          <p:nvPr/>
        </p:nvSpPr>
        <p:spPr>
          <a:xfrm>
            <a:off x="475183" y="279125"/>
            <a:ext cx="8440217" cy="119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Option 5</a:t>
            </a:r>
            <a:endParaRPr lang="en-US" sz="3200" b="1" dirty="0"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C56E2B-4E3B-4E45-8B13-4DAB45068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7" y="601974"/>
            <a:ext cx="2804166" cy="5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4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0DB5B768CF3428A67E0D7DD345197" ma:contentTypeVersion="16" ma:contentTypeDescription="Create a new document." ma:contentTypeScope="" ma:versionID="af070f9065d950acb28662311d347b8b">
  <xsd:schema xmlns:xsd="http://www.w3.org/2001/XMLSchema" xmlns:xs="http://www.w3.org/2001/XMLSchema" xmlns:p="http://schemas.microsoft.com/office/2006/metadata/properties" xmlns:ns2="48866c18-8ba0-4de0-af1a-36139be170dd" xmlns:ns3="768bc26f-e750-4a0a-b838-dd530c35dc06" targetNamespace="http://schemas.microsoft.com/office/2006/metadata/properties" ma:root="true" ma:fieldsID="cfa764bb73b2c76d6643ca3e1665dd59" ns2:_="" ns3:_="">
    <xsd:import namespace="48866c18-8ba0-4de0-af1a-36139be170dd"/>
    <xsd:import namespace="768bc26f-e750-4a0a-b838-dd530c35dc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66c18-8ba0-4de0-af1a-36139be17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1159e48-8955-4576-bc54-b2ab93806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bc26f-e750-4a0a-b838-dd530c35dc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6526a8-a13d-424f-9b06-2dd52d31649e}" ma:internalName="TaxCatchAll" ma:showField="CatchAllData" ma:web="768bc26f-e750-4a0a-b838-dd530c35dc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bc26f-e750-4a0a-b838-dd530c35dc06" xsi:nil="true"/>
    <lcf76f155ced4ddcb4097134ff3c332f xmlns="48866c18-8ba0-4de0-af1a-36139be170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92F3F6-688F-43A8-A165-A66989791E4C}"/>
</file>

<file path=customXml/itemProps2.xml><?xml version="1.0" encoding="utf-8"?>
<ds:datastoreItem xmlns:ds="http://schemas.openxmlformats.org/officeDocument/2006/customXml" ds:itemID="{1ECFB7F5-703E-4EF8-9489-7742E99DB582}"/>
</file>

<file path=customXml/itemProps3.xml><?xml version="1.0" encoding="utf-8"?>
<ds:datastoreItem xmlns:ds="http://schemas.openxmlformats.org/officeDocument/2006/customXml" ds:itemID="{8244AD7E-BD4F-4FAB-8CE2-73D72BAF2FFC}"/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Corbel</vt:lpstr>
      <vt:lpstr>Helvetica</vt:lpstr>
      <vt:lpstr>Rockwell</vt:lpstr>
      <vt:lpstr>Office Theme</vt:lpstr>
      <vt:lpstr>1_Office Theme</vt:lpstr>
      <vt:lpstr>2_Office Theme</vt:lpstr>
      <vt:lpstr>3_Office Theme</vt:lpstr>
      <vt:lpstr>  Kapture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umaas</dc:creator>
  <cp:lastModifiedBy>Amala Peyyala</cp:lastModifiedBy>
  <cp:revision>73</cp:revision>
  <dcterms:created xsi:type="dcterms:W3CDTF">2019-01-23T17:30:05Z</dcterms:created>
  <dcterms:modified xsi:type="dcterms:W3CDTF">2020-10-09T13:02:38Z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0x01010071B0DB5B768CF3428A67E0D7DD345197</vt:lpwstr>
  </property>
  <property fmtid="{D5CDD505-2E9C-101B-9397-08002B2CF9AE}" pid="3" name="MediaServiceImageTags">
    <vt:lpwstr/>
  </property>
</Properties>
</file>