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966" r:id="rId2"/>
    <p:sldId id="976" r:id="rId3"/>
    <p:sldId id="973" r:id="rId4"/>
    <p:sldId id="979" r:id="rId5"/>
    <p:sldId id="982" r:id="rId6"/>
    <p:sldId id="978" r:id="rId7"/>
    <p:sldId id="981" r:id="rId8"/>
    <p:sldId id="9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D58E71"/>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62" d="100"/>
          <a:sy n="62" d="100"/>
        </p:scale>
        <p:origin x="10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353C9-B631-43AA-A397-0EA950E37A55}" type="doc">
      <dgm:prSet loTypeId="urn:microsoft.com/office/officeart/2005/8/layout/process4" loCatId="process" qsTypeId="urn:microsoft.com/office/officeart/2005/8/quickstyle/simple5" qsCatId="simple" csTypeId="urn:microsoft.com/office/officeart/2005/8/colors/colorful3" csCatId="colorful" phldr="1"/>
      <dgm:spPr/>
      <dgm:t>
        <a:bodyPr/>
        <a:lstStyle/>
        <a:p>
          <a:endParaRPr lang="en-IN"/>
        </a:p>
      </dgm:t>
    </dgm:pt>
    <dgm:pt modelId="{518A18C9-7CD4-4056-8E30-D2C0C3C49E56}">
      <dgm:prSet phldrT="[Text]" custT="1"/>
      <dgm:spPr>
        <a:xfrm>
          <a:off x="3968" y="341789"/>
          <a:ext cx="2706687" cy="288970"/>
        </a:xfrm>
        <a:prstGeom prst="rect">
          <a:avLst/>
        </a:prstGeom>
        <a:solidFill>
          <a:srgbClr val="A5A5A5">
            <a:tint val="40000"/>
            <a:alpha val="90000"/>
            <a:hueOff val="1775498"/>
            <a:satOff val="87500"/>
            <a:lumOff val="1557"/>
            <a:alphaOff val="0"/>
          </a:srgbClr>
        </a:solidFill>
        <a:ln w="6350" cap="flat" cmpd="sng" algn="ctr">
          <a:solidFill>
            <a:srgbClr val="A5A5A5">
              <a:tint val="40000"/>
              <a:alpha val="90000"/>
              <a:hueOff val="1775498"/>
              <a:satOff val="87500"/>
              <a:lumOff val="1557"/>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Authoring</a:t>
          </a:r>
        </a:p>
      </dgm:t>
    </dgm:pt>
    <dgm:pt modelId="{1C3FBFD0-A263-4908-9459-7009B89C8953}" type="parTrans" cxnId="{6B489821-8308-493D-9F02-CF388EB10628}">
      <dgm:prSet/>
      <dgm:spPr/>
      <dgm:t>
        <a:bodyPr/>
        <a:lstStyle/>
        <a:p>
          <a:endParaRPr lang="en-IN"/>
        </a:p>
      </dgm:t>
    </dgm:pt>
    <dgm:pt modelId="{BB230D36-6CAC-4336-965D-66917A390E5A}" type="sibTrans" cxnId="{6B489821-8308-493D-9F02-CF388EB10628}">
      <dgm:prSet/>
      <dgm:spPr/>
      <dgm:t>
        <a:bodyPr/>
        <a:lstStyle/>
        <a:p>
          <a:endParaRPr lang="en-IN"/>
        </a:p>
      </dgm:t>
    </dgm:pt>
    <dgm:pt modelId="{067290F7-6932-4FF2-B8D9-8480C6FE6607}">
      <dgm:prSet phldrT="[Text]" custT="1"/>
      <dgm:spPr>
        <a:xfrm rot="10800000">
          <a:off x="0" y="959594"/>
          <a:ext cx="8128000" cy="966456"/>
        </a:xfrm>
        <a:prstGeom prst="upArrowCallout">
          <a:avLst/>
        </a:prstGeom>
        <a:gradFill rotWithShape="0">
          <a:gsLst>
            <a:gs pos="0">
              <a:srgbClr val="A5A5A5">
                <a:hueOff val="2168479"/>
                <a:satOff val="80000"/>
                <a:lumOff val="-11765"/>
                <a:alphaOff val="0"/>
                <a:satMod val="103000"/>
                <a:lumMod val="102000"/>
                <a:tint val="94000"/>
              </a:srgbClr>
            </a:gs>
            <a:gs pos="50000">
              <a:srgbClr val="A5A5A5">
                <a:hueOff val="2168479"/>
                <a:satOff val="80000"/>
                <a:lumOff val="-11765"/>
                <a:alphaOff val="0"/>
                <a:satMod val="110000"/>
                <a:lumMod val="100000"/>
                <a:shade val="100000"/>
              </a:srgbClr>
            </a:gs>
            <a:gs pos="100000">
              <a:srgbClr val="A5A5A5">
                <a:hueOff val="2168479"/>
                <a:satOff val="80000"/>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Font typeface="Arial" panose="020B0604020202020204" pitchFamily="34" charset="0"/>
            <a:buNone/>
          </a:pPr>
          <a:r>
            <a:rPr lang="en-IN" sz="1800" b="1" dirty="0">
              <a:solidFill>
                <a:sysClr val="window" lastClr="FFFFFF"/>
              </a:solidFill>
              <a:latin typeface="Calibri" panose="020F0502020204030204"/>
              <a:ea typeface="+mn-ea"/>
              <a:cs typeface="+mn-cs"/>
            </a:rPr>
            <a:t>Knowledge Processing</a:t>
          </a:r>
        </a:p>
      </dgm:t>
    </dgm:pt>
    <dgm:pt modelId="{1BA06A67-073F-4827-9CD8-E08C3C8F259D}" type="parTrans" cxnId="{54F5C195-F331-4068-AD78-63E51DC3A30F}">
      <dgm:prSet/>
      <dgm:spPr/>
      <dgm:t>
        <a:bodyPr/>
        <a:lstStyle/>
        <a:p>
          <a:endParaRPr lang="en-IN"/>
        </a:p>
      </dgm:t>
    </dgm:pt>
    <dgm:pt modelId="{5E9CA492-1BE5-424A-AE8D-569C555F04B1}" type="sibTrans" cxnId="{54F5C195-F331-4068-AD78-63E51DC3A30F}">
      <dgm:prSet/>
      <dgm:spPr/>
      <dgm:t>
        <a:bodyPr/>
        <a:lstStyle/>
        <a:p>
          <a:endParaRPr lang="en-IN"/>
        </a:p>
      </dgm:t>
    </dgm:pt>
    <dgm:pt modelId="{81C2436C-F18E-499E-96CB-A72DBFC0355E}">
      <dgm:prSet phldrT="[Text]" custT="1"/>
      <dgm:spPr>
        <a:xfrm>
          <a:off x="3968" y="1298820"/>
          <a:ext cx="2706687" cy="288970"/>
        </a:xfrm>
        <a:prstGeom prst="rect">
          <a:avLst/>
        </a:prstGeom>
        <a:solidFill>
          <a:srgbClr val="A5A5A5">
            <a:tint val="40000"/>
            <a:alpha val="90000"/>
            <a:hueOff val="1395034"/>
            <a:satOff val="68750"/>
            <a:lumOff val="1223"/>
            <a:alphaOff val="0"/>
          </a:srgbClr>
        </a:solidFill>
        <a:ln w="6350" cap="flat" cmpd="sng" algn="ctr">
          <a:solidFill>
            <a:srgbClr val="A5A5A5">
              <a:tint val="40000"/>
              <a:alpha val="90000"/>
              <a:hueOff val="1395034"/>
              <a:satOff val="68750"/>
              <a:lumOff val="1223"/>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Real-time Indexing</a:t>
          </a:r>
        </a:p>
      </dgm:t>
    </dgm:pt>
    <dgm:pt modelId="{BEB3281C-3984-4E60-8E7D-237AB5866D51}" type="parTrans" cxnId="{56453F87-8ABC-42E3-95C0-A1494B5CBB7F}">
      <dgm:prSet/>
      <dgm:spPr/>
      <dgm:t>
        <a:bodyPr/>
        <a:lstStyle/>
        <a:p>
          <a:endParaRPr lang="en-IN"/>
        </a:p>
      </dgm:t>
    </dgm:pt>
    <dgm:pt modelId="{3CB9DB29-ACEB-4E74-A300-7CC4EF0F1938}" type="sibTrans" cxnId="{56453F87-8ABC-42E3-95C0-A1494B5CBB7F}">
      <dgm:prSet/>
      <dgm:spPr/>
      <dgm:t>
        <a:bodyPr/>
        <a:lstStyle/>
        <a:p>
          <a:endParaRPr lang="en-IN"/>
        </a:p>
      </dgm:t>
    </dgm:pt>
    <dgm:pt modelId="{AFE2788B-6E44-48AE-B6DE-8F184554A3BB}">
      <dgm:prSet phldrT="[Text]" custT="1"/>
      <dgm:spPr>
        <a:xfrm>
          <a:off x="5417343" y="1298820"/>
          <a:ext cx="2706687" cy="288970"/>
        </a:xfrm>
        <a:prstGeom prst="rect">
          <a:avLst/>
        </a:prstGeom>
        <a:solidFill>
          <a:srgbClr val="A5A5A5">
            <a:tint val="40000"/>
            <a:alpha val="90000"/>
            <a:hueOff val="1648677"/>
            <a:satOff val="81250"/>
            <a:lumOff val="1445"/>
            <a:alphaOff val="0"/>
          </a:srgbClr>
        </a:solidFill>
        <a:ln w="6350" cap="flat" cmpd="sng" algn="ctr">
          <a:solidFill>
            <a:srgbClr val="A5A5A5">
              <a:tint val="40000"/>
              <a:alpha val="90000"/>
              <a:hueOff val="1648677"/>
              <a:satOff val="81250"/>
              <a:lumOff val="1445"/>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Rules</a:t>
          </a:r>
        </a:p>
      </dgm:t>
    </dgm:pt>
    <dgm:pt modelId="{4A1659D1-3773-44C1-9B3D-D7BB2EB51E4C}" type="parTrans" cxnId="{4C79EFA3-3D4E-4385-B508-72A31E5233DD}">
      <dgm:prSet/>
      <dgm:spPr/>
      <dgm:t>
        <a:bodyPr/>
        <a:lstStyle/>
        <a:p>
          <a:endParaRPr lang="en-IN"/>
        </a:p>
      </dgm:t>
    </dgm:pt>
    <dgm:pt modelId="{1EFFC1E7-8167-4727-86C5-35ECE1299CC7}" type="sibTrans" cxnId="{4C79EFA3-3D4E-4385-B508-72A31E5233DD}">
      <dgm:prSet/>
      <dgm:spPr/>
      <dgm:t>
        <a:bodyPr/>
        <a:lstStyle/>
        <a:p>
          <a:endParaRPr lang="en-IN"/>
        </a:p>
      </dgm:t>
    </dgm:pt>
    <dgm:pt modelId="{4BD4F537-EC19-48DC-83C3-C0A9FBF51462}">
      <dgm:prSet phldrT="[Text]" custT="1"/>
      <dgm:spPr>
        <a:xfrm rot="10800000">
          <a:off x="0" y="1916625"/>
          <a:ext cx="8128000" cy="966456"/>
        </a:xfrm>
        <a:prstGeom prst="upArrowCallout">
          <a:avLst/>
        </a:prstGeom>
        <a:gradFill rotWithShape="0">
          <a:gsLst>
            <a:gs pos="0">
              <a:srgbClr val="A5A5A5">
                <a:hueOff val="1626359"/>
                <a:satOff val="60000"/>
                <a:lumOff val="-8824"/>
                <a:alphaOff val="0"/>
                <a:satMod val="103000"/>
                <a:lumMod val="102000"/>
                <a:tint val="94000"/>
              </a:srgbClr>
            </a:gs>
            <a:gs pos="50000">
              <a:srgbClr val="A5A5A5">
                <a:hueOff val="1626359"/>
                <a:satOff val="60000"/>
                <a:lumOff val="-8824"/>
                <a:alphaOff val="0"/>
                <a:satMod val="110000"/>
                <a:lumMod val="100000"/>
                <a:shade val="100000"/>
              </a:srgbClr>
            </a:gs>
            <a:gs pos="100000">
              <a:srgbClr val="A5A5A5">
                <a:hueOff val="1626359"/>
                <a:satOff val="60000"/>
                <a:lumOff val="-88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Font typeface="Arial" panose="020B0604020202020204" pitchFamily="34" charset="0"/>
            <a:buNone/>
          </a:pPr>
          <a:r>
            <a:rPr lang="en-IN" sz="1800" b="1" dirty="0">
              <a:solidFill>
                <a:sysClr val="window" lastClr="FFFFFF"/>
              </a:solidFill>
              <a:latin typeface="Calibri" panose="020F0502020204030204"/>
              <a:ea typeface="+mn-ea"/>
              <a:cs typeface="+mn-cs"/>
            </a:rPr>
            <a:t>Knowledge Rendering</a:t>
          </a:r>
        </a:p>
      </dgm:t>
    </dgm:pt>
    <dgm:pt modelId="{6922E1DB-0126-405E-B515-888ABCECC92F}" type="parTrans" cxnId="{6CE4E423-DF2E-4BF1-891D-23826AA0EC34}">
      <dgm:prSet/>
      <dgm:spPr/>
      <dgm:t>
        <a:bodyPr/>
        <a:lstStyle/>
        <a:p>
          <a:endParaRPr lang="en-IN"/>
        </a:p>
      </dgm:t>
    </dgm:pt>
    <dgm:pt modelId="{270FA5DD-D043-4DCC-8188-781C8B402A84}" type="sibTrans" cxnId="{6CE4E423-DF2E-4BF1-891D-23826AA0EC34}">
      <dgm:prSet/>
      <dgm:spPr/>
      <dgm:t>
        <a:bodyPr/>
        <a:lstStyle/>
        <a:p>
          <a:endParaRPr lang="en-IN"/>
        </a:p>
      </dgm:t>
    </dgm:pt>
    <dgm:pt modelId="{E0EA1B55-CDBA-46E4-8581-741637B1F695}">
      <dgm:prSet phldrT="[Text]" custT="1"/>
      <dgm:spPr>
        <a:xfrm>
          <a:off x="3968" y="2255851"/>
          <a:ext cx="2706687" cy="288970"/>
        </a:xfrm>
        <a:prstGeom prst="rect">
          <a:avLst/>
        </a:prstGeom>
        <a:solidFill>
          <a:srgbClr val="A5A5A5">
            <a:tint val="40000"/>
            <a:alpha val="90000"/>
            <a:hueOff val="1014570"/>
            <a:satOff val="50000"/>
            <a:lumOff val="890"/>
            <a:alphaOff val="0"/>
          </a:srgbClr>
        </a:solidFill>
        <a:ln w="6350" cap="flat" cmpd="sng" algn="ctr">
          <a:solidFill>
            <a:srgbClr val="A5A5A5">
              <a:tint val="40000"/>
              <a:alpha val="90000"/>
              <a:hueOff val="1014570"/>
              <a:satOff val="50000"/>
              <a:lumOff val="890"/>
              <a:alphaOff val="0"/>
            </a:srgbClr>
          </a:solidFill>
          <a:prstDash val="solid"/>
          <a:miter lim="800000"/>
        </a:ln>
        <a:effectLst/>
      </dgm:spPr>
      <dgm:t>
        <a:bodyPr/>
        <a:lstStyle/>
        <a:p>
          <a:pPr>
            <a:buFont typeface="Arial" panose="020B0604020202020204" pitchFamily="34" charset="0"/>
            <a:buNone/>
          </a:pPr>
          <a:r>
            <a:rPr lang="en-IN" sz="1400" dirty="0">
              <a:solidFill>
                <a:sysClr val="windowText" lastClr="000000">
                  <a:hueOff val="0"/>
                  <a:satOff val="0"/>
                  <a:lumOff val="0"/>
                  <a:alphaOff val="0"/>
                </a:sysClr>
              </a:solidFill>
              <a:latin typeface="Calibri" panose="020F0502020204030204"/>
              <a:ea typeface="+mn-ea"/>
              <a:cs typeface="+mn-cs"/>
            </a:rPr>
            <a:t>Semantic Search</a:t>
          </a:r>
        </a:p>
      </dgm:t>
    </dgm:pt>
    <dgm:pt modelId="{3F6B07BD-1C15-4CB5-9D71-CCF86260FA9F}" type="parTrans" cxnId="{1A98715B-123C-4DB6-A1E6-AD496F1EBA9E}">
      <dgm:prSet/>
      <dgm:spPr/>
      <dgm:t>
        <a:bodyPr/>
        <a:lstStyle/>
        <a:p>
          <a:endParaRPr lang="en-IN"/>
        </a:p>
      </dgm:t>
    </dgm:pt>
    <dgm:pt modelId="{D6723E05-1AB2-4B66-AC6F-B3FEF8920D48}" type="sibTrans" cxnId="{1A98715B-123C-4DB6-A1E6-AD496F1EBA9E}">
      <dgm:prSet/>
      <dgm:spPr/>
      <dgm:t>
        <a:bodyPr/>
        <a:lstStyle/>
        <a:p>
          <a:endParaRPr lang="en-IN"/>
        </a:p>
      </dgm:t>
    </dgm:pt>
    <dgm:pt modelId="{D414B783-3B54-47A2-AB5C-9073DFB351E6}">
      <dgm:prSet phldrT="[Text]" custT="1"/>
      <dgm:spPr>
        <a:xfrm rot="10800000">
          <a:off x="0" y="2873656"/>
          <a:ext cx="8128000" cy="966456"/>
        </a:xfrm>
        <a:prstGeom prst="upArrowCallout">
          <a:avLst/>
        </a:prstGeom>
        <a:gradFill rotWithShape="0">
          <a:gsLst>
            <a:gs pos="0">
              <a:srgbClr val="A5A5A5">
                <a:hueOff val="1084240"/>
                <a:satOff val="40000"/>
                <a:lumOff val="-5882"/>
                <a:alphaOff val="0"/>
                <a:satMod val="103000"/>
                <a:lumMod val="102000"/>
                <a:tint val="94000"/>
              </a:srgbClr>
            </a:gs>
            <a:gs pos="50000">
              <a:srgbClr val="A5A5A5">
                <a:hueOff val="1084240"/>
                <a:satOff val="40000"/>
                <a:lumOff val="-5882"/>
                <a:alphaOff val="0"/>
                <a:satMod val="110000"/>
                <a:lumMod val="100000"/>
                <a:shade val="100000"/>
              </a:srgbClr>
            </a:gs>
            <a:gs pos="100000">
              <a:srgbClr val="A5A5A5">
                <a:hueOff val="1084240"/>
                <a:satOff val="40000"/>
                <a:lumOff val="-588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IN" sz="1800" b="1" dirty="0">
              <a:solidFill>
                <a:sysClr val="window" lastClr="FFFFFF"/>
              </a:solidFill>
              <a:latin typeface="Calibri" panose="020F0502020204030204"/>
              <a:ea typeface="+mn-ea"/>
              <a:cs typeface="+mn-cs"/>
            </a:rPr>
            <a:t>Configuration</a:t>
          </a:r>
        </a:p>
      </dgm:t>
    </dgm:pt>
    <dgm:pt modelId="{C7488895-2D23-4052-9059-1F4962295C01}" type="parTrans" cxnId="{9BA3C3CE-3CBC-44D6-973B-D0147347CCC4}">
      <dgm:prSet/>
      <dgm:spPr/>
      <dgm:t>
        <a:bodyPr/>
        <a:lstStyle/>
        <a:p>
          <a:endParaRPr lang="en-IN"/>
        </a:p>
      </dgm:t>
    </dgm:pt>
    <dgm:pt modelId="{EF106728-F301-4DBC-866D-1F7F62B6BB34}" type="sibTrans" cxnId="{9BA3C3CE-3CBC-44D6-973B-D0147347CCC4}">
      <dgm:prSet/>
      <dgm:spPr/>
      <dgm:t>
        <a:bodyPr/>
        <a:lstStyle/>
        <a:p>
          <a:endParaRPr lang="en-IN"/>
        </a:p>
      </dgm:t>
    </dgm:pt>
    <dgm:pt modelId="{961C143B-187E-455F-9261-385719D93D46}">
      <dgm:prSet phldrT="[Text]" custT="1"/>
      <dgm:spPr>
        <a:xfrm>
          <a:off x="3968" y="3212882"/>
          <a:ext cx="2706687" cy="288970"/>
        </a:xfrm>
        <a:prstGeom prst="rect">
          <a:avLst/>
        </a:prstGeom>
        <a:solidFill>
          <a:srgbClr val="A5A5A5">
            <a:tint val="40000"/>
            <a:alpha val="90000"/>
            <a:hueOff val="634107"/>
            <a:satOff val="31250"/>
            <a:lumOff val="556"/>
            <a:alphaOff val="0"/>
          </a:srgbClr>
        </a:solidFill>
        <a:ln w="6350" cap="flat" cmpd="sng" algn="ctr">
          <a:solidFill>
            <a:srgbClr val="A5A5A5">
              <a:tint val="40000"/>
              <a:alpha val="90000"/>
              <a:hueOff val="634107"/>
              <a:satOff val="31250"/>
              <a:lumOff val="556"/>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Metadata</a:t>
          </a:r>
        </a:p>
      </dgm:t>
    </dgm:pt>
    <dgm:pt modelId="{100EA748-DE52-4BC1-8463-7027CD69EABD}" type="parTrans" cxnId="{F3C5FD2D-6C5F-4915-8564-3BEE790DC707}">
      <dgm:prSet/>
      <dgm:spPr/>
      <dgm:t>
        <a:bodyPr/>
        <a:lstStyle/>
        <a:p>
          <a:endParaRPr lang="en-IN"/>
        </a:p>
      </dgm:t>
    </dgm:pt>
    <dgm:pt modelId="{F75BF3D1-50DA-493A-B53E-7516FBEADF40}" type="sibTrans" cxnId="{F3C5FD2D-6C5F-4915-8564-3BEE790DC707}">
      <dgm:prSet/>
      <dgm:spPr/>
      <dgm:t>
        <a:bodyPr/>
        <a:lstStyle/>
        <a:p>
          <a:endParaRPr lang="en-IN"/>
        </a:p>
      </dgm:t>
    </dgm:pt>
    <dgm:pt modelId="{BC0D7A6A-F0D2-4B65-9766-C62803FC1A39}">
      <dgm:prSet phldrT="[Text]" custT="1"/>
      <dgm:spPr>
        <a:xfrm rot="10800000">
          <a:off x="0" y="3830687"/>
          <a:ext cx="8128000" cy="966456"/>
        </a:xfrm>
        <a:prstGeom prst="upArrowCallout">
          <a:avLst/>
        </a:prstGeom>
        <a:gradFill rotWithShape="0">
          <a:gsLst>
            <a:gs pos="0">
              <a:srgbClr val="A5A5A5">
                <a:hueOff val="542120"/>
                <a:satOff val="20000"/>
                <a:lumOff val="-2941"/>
                <a:alphaOff val="0"/>
                <a:satMod val="103000"/>
                <a:lumMod val="102000"/>
                <a:tint val="94000"/>
              </a:srgbClr>
            </a:gs>
            <a:gs pos="50000">
              <a:srgbClr val="A5A5A5">
                <a:hueOff val="542120"/>
                <a:satOff val="20000"/>
                <a:lumOff val="-2941"/>
                <a:alphaOff val="0"/>
                <a:satMod val="110000"/>
                <a:lumMod val="100000"/>
                <a:shade val="100000"/>
              </a:srgbClr>
            </a:gs>
            <a:gs pos="100000">
              <a:srgbClr val="A5A5A5">
                <a:hueOff val="542120"/>
                <a:satOff val="20000"/>
                <a:lumOff val="-29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IN" sz="1800" b="1" dirty="0">
              <a:solidFill>
                <a:sysClr val="window" lastClr="FFFFFF"/>
              </a:solidFill>
              <a:latin typeface="Calibri" panose="020F0502020204030204"/>
              <a:ea typeface="+mn-ea"/>
              <a:cs typeface="+mn-cs"/>
            </a:rPr>
            <a:t>Administration</a:t>
          </a:r>
        </a:p>
      </dgm:t>
    </dgm:pt>
    <dgm:pt modelId="{31C95131-A717-451E-AA62-DBA0B0E8F0B6}" type="parTrans" cxnId="{837AC9C1-FA4F-4A42-BC29-98EB5E17DB22}">
      <dgm:prSet/>
      <dgm:spPr/>
      <dgm:t>
        <a:bodyPr/>
        <a:lstStyle/>
        <a:p>
          <a:endParaRPr lang="en-IN"/>
        </a:p>
      </dgm:t>
    </dgm:pt>
    <dgm:pt modelId="{5DDE1723-137D-4F9E-897E-3D736796F042}" type="sibTrans" cxnId="{837AC9C1-FA4F-4A42-BC29-98EB5E17DB22}">
      <dgm:prSet/>
      <dgm:spPr/>
      <dgm:t>
        <a:bodyPr/>
        <a:lstStyle/>
        <a:p>
          <a:endParaRPr lang="en-IN"/>
        </a:p>
      </dgm:t>
    </dgm:pt>
    <dgm:pt modelId="{213F88E0-108B-4456-9081-CB8F73B6E607}">
      <dgm:prSet phldrT="[Text]" custT="1"/>
      <dgm:spPr>
        <a:xfrm>
          <a:off x="2710656" y="341789"/>
          <a:ext cx="2706687" cy="288970"/>
        </a:xfrm>
        <a:prstGeom prst="rect">
          <a:avLst/>
        </a:prstGeom>
        <a:solidFill>
          <a:srgbClr val="A5A5A5">
            <a:tint val="40000"/>
            <a:alpha val="90000"/>
            <a:hueOff val="1902320"/>
            <a:satOff val="93750"/>
            <a:lumOff val="1668"/>
            <a:alphaOff val="0"/>
          </a:srgbClr>
        </a:solidFill>
        <a:ln w="6350" cap="flat" cmpd="sng" algn="ctr">
          <a:solidFill>
            <a:srgbClr val="A5A5A5">
              <a:tint val="40000"/>
              <a:alpha val="90000"/>
              <a:hueOff val="1902320"/>
              <a:satOff val="93750"/>
              <a:lumOff val="1668"/>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Data Crawler</a:t>
          </a:r>
        </a:p>
      </dgm:t>
    </dgm:pt>
    <dgm:pt modelId="{E0E9E4B3-FBB9-4F46-B084-D2432AB8A3AF}" type="parTrans" cxnId="{39F3593F-F547-4125-99B0-39182005A2A1}">
      <dgm:prSet/>
      <dgm:spPr/>
      <dgm:t>
        <a:bodyPr/>
        <a:lstStyle/>
        <a:p>
          <a:endParaRPr lang="en-IN"/>
        </a:p>
      </dgm:t>
    </dgm:pt>
    <dgm:pt modelId="{A6913D57-6BC3-4C4E-AAB9-06EC099A7E7B}" type="sibTrans" cxnId="{39F3593F-F547-4125-99B0-39182005A2A1}">
      <dgm:prSet/>
      <dgm:spPr/>
      <dgm:t>
        <a:bodyPr/>
        <a:lstStyle/>
        <a:p>
          <a:endParaRPr lang="en-IN"/>
        </a:p>
      </dgm:t>
    </dgm:pt>
    <dgm:pt modelId="{B2F062DB-259E-4C35-ACDF-CDA2B887370D}">
      <dgm:prSet phldrT="[Text]" custT="1"/>
      <dgm:spPr>
        <a:xfrm>
          <a:off x="5417343" y="341789"/>
          <a:ext cx="2706687" cy="288970"/>
        </a:xfrm>
        <a:prstGeom prst="rect">
          <a:avLst/>
        </a:prstGeom>
        <a:solidFill>
          <a:srgbClr val="A5A5A5">
            <a:tint val="40000"/>
            <a:alpha val="90000"/>
            <a:hueOff val="2029141"/>
            <a:satOff val="100000"/>
            <a:lumOff val="1779"/>
            <a:alphaOff val="0"/>
          </a:srgbClr>
        </a:solidFill>
        <a:ln w="6350" cap="flat" cmpd="sng" algn="ctr">
          <a:solidFill>
            <a:srgbClr val="A5A5A5">
              <a:tint val="40000"/>
              <a:alpha val="90000"/>
              <a:hueOff val="2029141"/>
              <a:satOff val="100000"/>
              <a:lumOff val="1779"/>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Integrations</a:t>
          </a:r>
          <a:endParaRPr lang="en-IN" sz="1700" dirty="0">
            <a:solidFill>
              <a:sysClr val="windowText" lastClr="000000">
                <a:hueOff val="0"/>
                <a:satOff val="0"/>
                <a:lumOff val="0"/>
                <a:alphaOff val="0"/>
              </a:sysClr>
            </a:solidFill>
            <a:latin typeface="Calibri" panose="020F0502020204030204"/>
            <a:ea typeface="+mn-ea"/>
            <a:cs typeface="+mn-cs"/>
          </a:endParaRPr>
        </a:p>
      </dgm:t>
    </dgm:pt>
    <dgm:pt modelId="{11852457-0F23-4BF4-841E-4D1A55EC5D10}" type="parTrans" cxnId="{D3BC9BE9-ADBA-42B9-9F5B-C3354E18B166}">
      <dgm:prSet/>
      <dgm:spPr/>
      <dgm:t>
        <a:bodyPr/>
        <a:lstStyle/>
        <a:p>
          <a:endParaRPr lang="en-IN"/>
        </a:p>
      </dgm:t>
    </dgm:pt>
    <dgm:pt modelId="{7EFE4285-6DFF-4668-9002-A713C12CDC36}" type="sibTrans" cxnId="{D3BC9BE9-ADBA-42B9-9F5B-C3354E18B166}">
      <dgm:prSet/>
      <dgm:spPr/>
      <dgm:t>
        <a:bodyPr/>
        <a:lstStyle/>
        <a:p>
          <a:endParaRPr lang="en-IN"/>
        </a:p>
      </dgm:t>
    </dgm:pt>
    <dgm:pt modelId="{BFB83E79-92AA-4DAE-9F46-24138CEAF797}">
      <dgm:prSet phldrT="[Text]" custT="1"/>
      <dgm:spPr>
        <a:xfrm>
          <a:off x="2710656" y="3212882"/>
          <a:ext cx="2706687" cy="288970"/>
        </a:xfrm>
        <a:prstGeom prst="rect">
          <a:avLst/>
        </a:prstGeom>
        <a:solidFill>
          <a:srgbClr val="A5A5A5">
            <a:tint val="40000"/>
            <a:alpha val="90000"/>
            <a:hueOff val="760928"/>
            <a:satOff val="37500"/>
            <a:lumOff val="667"/>
            <a:alphaOff val="0"/>
          </a:srgbClr>
        </a:solidFill>
        <a:ln w="6350" cap="flat" cmpd="sng" algn="ctr">
          <a:solidFill>
            <a:srgbClr val="A5A5A5">
              <a:tint val="40000"/>
              <a:alpha val="90000"/>
              <a:hueOff val="760928"/>
              <a:satOff val="37500"/>
              <a:lumOff val="667"/>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Workflow</a:t>
          </a:r>
        </a:p>
      </dgm:t>
    </dgm:pt>
    <dgm:pt modelId="{82125572-760F-4D60-BF63-357BCBE48D9A}" type="parTrans" cxnId="{4F08F11C-7332-4FEA-8A60-3C185BFA1CB2}">
      <dgm:prSet/>
      <dgm:spPr/>
      <dgm:t>
        <a:bodyPr/>
        <a:lstStyle/>
        <a:p>
          <a:endParaRPr lang="en-IN"/>
        </a:p>
      </dgm:t>
    </dgm:pt>
    <dgm:pt modelId="{FB5FCE45-97C3-4387-AF4D-D7D4154EC12D}" type="sibTrans" cxnId="{4F08F11C-7332-4FEA-8A60-3C185BFA1CB2}">
      <dgm:prSet/>
      <dgm:spPr/>
      <dgm:t>
        <a:bodyPr/>
        <a:lstStyle/>
        <a:p>
          <a:endParaRPr lang="en-IN"/>
        </a:p>
      </dgm:t>
    </dgm:pt>
    <dgm:pt modelId="{4D4E6101-C8D5-40AE-BAAA-C889F43B4920}">
      <dgm:prSet phldrT="[Text]" custT="1"/>
      <dgm:spPr>
        <a:xfrm>
          <a:off x="5417343" y="3212882"/>
          <a:ext cx="2706687" cy="288970"/>
        </a:xfrm>
        <a:prstGeom prst="rect">
          <a:avLst/>
        </a:prstGeom>
        <a:solidFill>
          <a:srgbClr val="A5A5A5">
            <a:tint val="40000"/>
            <a:alpha val="90000"/>
            <a:hueOff val="887749"/>
            <a:satOff val="43750"/>
            <a:lumOff val="778"/>
            <a:alphaOff val="0"/>
          </a:srgbClr>
        </a:solidFill>
        <a:ln w="6350" cap="flat" cmpd="sng" algn="ctr">
          <a:solidFill>
            <a:srgbClr val="A5A5A5">
              <a:tint val="40000"/>
              <a:alpha val="90000"/>
              <a:hueOff val="887749"/>
              <a:satOff val="43750"/>
              <a:lumOff val="778"/>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Content Mgmt.</a:t>
          </a:r>
          <a:endParaRPr lang="en-IN" sz="1700" dirty="0">
            <a:solidFill>
              <a:sysClr val="windowText" lastClr="000000">
                <a:hueOff val="0"/>
                <a:satOff val="0"/>
                <a:lumOff val="0"/>
                <a:alphaOff val="0"/>
              </a:sysClr>
            </a:solidFill>
            <a:latin typeface="Calibri" panose="020F0502020204030204"/>
            <a:ea typeface="+mn-ea"/>
            <a:cs typeface="+mn-cs"/>
          </a:endParaRPr>
        </a:p>
      </dgm:t>
    </dgm:pt>
    <dgm:pt modelId="{C97535D0-D508-4D1F-939C-8889D5CC230B}" type="parTrans" cxnId="{A300CADA-E610-4091-B7FC-AD1414688087}">
      <dgm:prSet/>
      <dgm:spPr/>
      <dgm:t>
        <a:bodyPr/>
        <a:lstStyle/>
        <a:p>
          <a:endParaRPr lang="en-IN"/>
        </a:p>
      </dgm:t>
    </dgm:pt>
    <dgm:pt modelId="{F19761BE-5557-4CC8-9A74-4A997FBB6637}" type="sibTrans" cxnId="{A300CADA-E610-4091-B7FC-AD1414688087}">
      <dgm:prSet/>
      <dgm:spPr/>
      <dgm:t>
        <a:bodyPr/>
        <a:lstStyle/>
        <a:p>
          <a:endParaRPr lang="en-IN"/>
        </a:p>
      </dgm:t>
    </dgm:pt>
    <dgm:pt modelId="{0D6E0EE2-3988-4CF4-8883-FD2799804863}">
      <dgm:prSet custT="1"/>
      <dgm:spPr>
        <a:xfrm>
          <a:off x="5417343" y="2255851"/>
          <a:ext cx="2706687" cy="288970"/>
        </a:xfrm>
        <a:prstGeom prst="rect">
          <a:avLst/>
        </a:prstGeom>
        <a:solidFill>
          <a:srgbClr val="A5A5A5">
            <a:tint val="40000"/>
            <a:alpha val="90000"/>
            <a:hueOff val="1268213"/>
            <a:satOff val="62500"/>
            <a:lumOff val="1112"/>
            <a:alphaOff val="0"/>
          </a:srgbClr>
        </a:solidFill>
        <a:ln w="6350" cap="flat" cmpd="sng" algn="ctr">
          <a:solidFill>
            <a:srgbClr val="A5A5A5">
              <a:tint val="40000"/>
              <a:alpha val="90000"/>
              <a:hueOff val="1268213"/>
              <a:satOff val="62500"/>
              <a:lumOff val="1112"/>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Ranking</a:t>
          </a:r>
          <a:endParaRPr lang="en-IN" sz="1700" dirty="0">
            <a:solidFill>
              <a:sysClr val="windowText" lastClr="000000">
                <a:hueOff val="0"/>
                <a:satOff val="0"/>
                <a:lumOff val="0"/>
                <a:alphaOff val="0"/>
              </a:sysClr>
            </a:solidFill>
            <a:latin typeface="Calibri" panose="020F0502020204030204"/>
            <a:ea typeface="+mn-ea"/>
            <a:cs typeface="+mn-cs"/>
          </a:endParaRPr>
        </a:p>
      </dgm:t>
    </dgm:pt>
    <dgm:pt modelId="{97E81D6F-5A23-460E-91F9-2B86885E0B82}" type="parTrans" cxnId="{3B449E06-9A06-4453-91BB-46D957D33917}">
      <dgm:prSet/>
      <dgm:spPr/>
      <dgm:t>
        <a:bodyPr/>
        <a:lstStyle/>
        <a:p>
          <a:endParaRPr lang="en-IN"/>
        </a:p>
      </dgm:t>
    </dgm:pt>
    <dgm:pt modelId="{7533FBAA-6CAF-4DDD-A2FD-100FA83B98E2}" type="sibTrans" cxnId="{3B449E06-9A06-4453-91BB-46D957D33917}">
      <dgm:prSet/>
      <dgm:spPr/>
      <dgm:t>
        <a:bodyPr/>
        <a:lstStyle/>
        <a:p>
          <a:endParaRPr lang="en-IN"/>
        </a:p>
      </dgm:t>
    </dgm:pt>
    <dgm:pt modelId="{D71052B0-5138-4F32-95A0-642FD85CE42C}">
      <dgm:prSet phldrT="[Text]" custT="1"/>
      <dgm:spPr>
        <a:xfrm>
          <a:off x="2710656" y="2255851"/>
          <a:ext cx="2706687" cy="288970"/>
        </a:xfrm>
        <a:prstGeom prst="rect">
          <a:avLst/>
        </a:prstGeom>
        <a:solidFill>
          <a:srgbClr val="A5A5A5">
            <a:tint val="40000"/>
            <a:alpha val="90000"/>
            <a:hueOff val="1141392"/>
            <a:satOff val="56250"/>
            <a:lumOff val="1001"/>
            <a:alphaOff val="0"/>
          </a:srgbClr>
        </a:solidFill>
        <a:ln w="6350" cap="flat" cmpd="sng" algn="ctr">
          <a:solidFill>
            <a:srgbClr val="A5A5A5">
              <a:tint val="40000"/>
              <a:alpha val="90000"/>
              <a:hueOff val="1141392"/>
              <a:satOff val="56250"/>
              <a:lumOff val="1001"/>
              <a:alphaOff val="0"/>
            </a:srgbClr>
          </a:solidFill>
          <a:prstDash val="solid"/>
          <a:miter lim="800000"/>
        </a:ln>
        <a:effectLst/>
      </dgm:spPr>
      <dgm:t>
        <a:bodyPr/>
        <a:lstStyle/>
        <a:p>
          <a:pPr>
            <a:buFont typeface="Arial" panose="020B0604020202020204" pitchFamily="34" charset="0"/>
            <a:buNone/>
          </a:pPr>
          <a:r>
            <a:rPr lang="en-IN" sz="1400" dirty="0">
              <a:solidFill>
                <a:sysClr val="windowText" lastClr="000000">
                  <a:hueOff val="0"/>
                  <a:satOff val="0"/>
                  <a:lumOff val="0"/>
                  <a:alphaOff val="0"/>
                </a:sysClr>
              </a:solidFill>
              <a:latin typeface="Calibri" panose="020F0502020204030204"/>
              <a:ea typeface="+mn-ea"/>
              <a:cs typeface="+mn-cs"/>
            </a:rPr>
            <a:t>Deep Search</a:t>
          </a:r>
        </a:p>
      </dgm:t>
    </dgm:pt>
    <dgm:pt modelId="{196150AB-8801-4B93-992F-EC9D841B020C}" type="parTrans" cxnId="{0DAF7782-4AE8-43C8-B4EB-392AB55253C0}">
      <dgm:prSet/>
      <dgm:spPr/>
      <dgm:t>
        <a:bodyPr/>
        <a:lstStyle/>
        <a:p>
          <a:endParaRPr lang="en-IN"/>
        </a:p>
      </dgm:t>
    </dgm:pt>
    <dgm:pt modelId="{D9B3D085-086D-45D7-82D5-2E8B26DD885D}" type="sibTrans" cxnId="{0DAF7782-4AE8-43C8-B4EB-392AB55253C0}">
      <dgm:prSet/>
      <dgm:spPr/>
      <dgm:t>
        <a:bodyPr/>
        <a:lstStyle/>
        <a:p>
          <a:endParaRPr lang="en-IN"/>
        </a:p>
      </dgm:t>
    </dgm:pt>
    <dgm:pt modelId="{518ED069-39FE-4D31-BCCD-BC115C19BDCC}">
      <dgm:prSet phldrT="[Text]" custT="1"/>
      <dgm:spPr>
        <a:xfrm>
          <a:off x="0" y="4787718"/>
          <a:ext cx="8128000" cy="62838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IN" sz="1800" b="1" dirty="0">
              <a:solidFill>
                <a:sysClr val="window" lastClr="FFFFFF"/>
              </a:solidFill>
              <a:latin typeface="Calibri" panose="020F0502020204030204"/>
              <a:ea typeface="+mn-ea"/>
              <a:cs typeface="+mn-cs"/>
            </a:rPr>
            <a:t>Dictionary</a:t>
          </a:r>
        </a:p>
      </dgm:t>
    </dgm:pt>
    <dgm:pt modelId="{223785F9-EC0A-4FDA-9EAB-D5B01E159AA0}" type="parTrans" cxnId="{0BD31531-DE39-47BA-9F06-409389A97EDA}">
      <dgm:prSet/>
      <dgm:spPr/>
      <dgm:t>
        <a:bodyPr/>
        <a:lstStyle/>
        <a:p>
          <a:endParaRPr lang="en-IN"/>
        </a:p>
      </dgm:t>
    </dgm:pt>
    <dgm:pt modelId="{E289C846-D35D-49A0-B9D6-A3B70D9415BA}" type="sibTrans" cxnId="{0BD31531-DE39-47BA-9F06-409389A97EDA}">
      <dgm:prSet/>
      <dgm:spPr/>
      <dgm:t>
        <a:bodyPr/>
        <a:lstStyle/>
        <a:p>
          <a:endParaRPr lang="en-IN"/>
        </a:p>
      </dgm:t>
    </dgm:pt>
    <dgm:pt modelId="{482AC021-5A62-48C8-ABC0-8F99D71D9B71}">
      <dgm:prSet phldrT="[Text]" custT="1"/>
      <dgm:spPr>
        <a:xfrm>
          <a:off x="3968" y="4169913"/>
          <a:ext cx="2706687" cy="288970"/>
        </a:xfrm>
        <a:prstGeom prst="rect">
          <a:avLst/>
        </a:prstGeom>
        <a:solidFill>
          <a:srgbClr val="A5A5A5">
            <a:tint val="40000"/>
            <a:alpha val="90000"/>
            <a:hueOff val="253643"/>
            <a:satOff val="12500"/>
            <a:lumOff val="222"/>
            <a:alphaOff val="0"/>
          </a:srgbClr>
        </a:solidFill>
        <a:ln w="6350" cap="flat" cmpd="sng" algn="ctr">
          <a:solidFill>
            <a:srgbClr val="A5A5A5">
              <a:tint val="40000"/>
              <a:alpha val="90000"/>
              <a:hueOff val="253643"/>
              <a:satOff val="12500"/>
              <a:lumOff val="222"/>
              <a:alphaOff val="0"/>
            </a:srgbClr>
          </a:solidFill>
          <a:prstDash val="solid"/>
          <a:miter lim="800000"/>
        </a:ln>
        <a:effectLst/>
      </dgm:spPr>
      <dgm:t>
        <a:bodyPr/>
        <a:lstStyle/>
        <a:p>
          <a:pPr>
            <a:buFont typeface="Arial" panose="020B0604020202020204" pitchFamily="34" charset="0"/>
            <a:buNone/>
          </a:pPr>
          <a:r>
            <a:rPr lang="en-IN" sz="1400" dirty="0">
              <a:solidFill>
                <a:sysClr val="windowText" lastClr="000000">
                  <a:hueOff val="0"/>
                  <a:satOff val="0"/>
                  <a:lumOff val="0"/>
                  <a:alphaOff val="0"/>
                </a:sysClr>
              </a:solidFill>
              <a:latin typeface="Calibri" panose="020F0502020204030204"/>
              <a:ea typeface="+mn-ea"/>
              <a:cs typeface="+mn-cs"/>
            </a:rPr>
            <a:t>User Onboarding</a:t>
          </a:r>
        </a:p>
      </dgm:t>
    </dgm:pt>
    <dgm:pt modelId="{BDF3E28A-31DA-4F4F-ADCE-F18A7BC33D0D}" type="parTrans" cxnId="{4EDB3D01-8382-48E1-9A69-CF2F94435200}">
      <dgm:prSet/>
      <dgm:spPr/>
      <dgm:t>
        <a:bodyPr/>
        <a:lstStyle/>
        <a:p>
          <a:endParaRPr lang="en-IN"/>
        </a:p>
      </dgm:t>
    </dgm:pt>
    <dgm:pt modelId="{7C2D4A1A-30D9-451F-99BA-321A6B7C6BF4}" type="sibTrans" cxnId="{4EDB3D01-8382-48E1-9A69-CF2F94435200}">
      <dgm:prSet/>
      <dgm:spPr/>
      <dgm:t>
        <a:bodyPr/>
        <a:lstStyle/>
        <a:p>
          <a:endParaRPr lang="en-IN"/>
        </a:p>
      </dgm:t>
    </dgm:pt>
    <dgm:pt modelId="{4FC686AD-3E15-4B77-971E-43C38C2C57BE}">
      <dgm:prSet custT="1"/>
      <dgm:spPr>
        <a:xfrm>
          <a:off x="2710656" y="4169913"/>
          <a:ext cx="2706687" cy="288970"/>
        </a:xfrm>
        <a:prstGeom prst="rect">
          <a:avLst/>
        </a:prstGeom>
        <a:solidFill>
          <a:srgbClr val="A5A5A5">
            <a:tint val="40000"/>
            <a:alpha val="90000"/>
            <a:hueOff val="380464"/>
            <a:satOff val="18750"/>
            <a:lumOff val="334"/>
            <a:alphaOff val="0"/>
          </a:srgbClr>
        </a:solidFill>
        <a:ln w="6350" cap="flat" cmpd="sng" algn="ctr">
          <a:solidFill>
            <a:srgbClr val="A5A5A5">
              <a:tint val="40000"/>
              <a:alpha val="90000"/>
              <a:hueOff val="380464"/>
              <a:satOff val="18750"/>
              <a:lumOff val="334"/>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Roles &amp; Privileges</a:t>
          </a:r>
        </a:p>
      </dgm:t>
    </dgm:pt>
    <dgm:pt modelId="{66A1694E-D6D9-4633-94DB-B76265256D9D}" type="parTrans" cxnId="{38B3E42B-2A2D-433F-A70C-C201D337BAA5}">
      <dgm:prSet/>
      <dgm:spPr/>
      <dgm:t>
        <a:bodyPr/>
        <a:lstStyle/>
        <a:p>
          <a:endParaRPr lang="en-IN"/>
        </a:p>
      </dgm:t>
    </dgm:pt>
    <dgm:pt modelId="{158DC611-5457-4BDD-8DB6-54FEC0A8A364}" type="sibTrans" cxnId="{38B3E42B-2A2D-433F-A70C-C201D337BAA5}">
      <dgm:prSet/>
      <dgm:spPr/>
      <dgm:t>
        <a:bodyPr/>
        <a:lstStyle/>
        <a:p>
          <a:endParaRPr lang="en-IN"/>
        </a:p>
      </dgm:t>
    </dgm:pt>
    <dgm:pt modelId="{8FF3E3E9-76FF-462E-9635-119AA2C989EC}">
      <dgm:prSet custT="1"/>
      <dgm:spPr>
        <a:xfrm>
          <a:off x="5417343" y="4169913"/>
          <a:ext cx="2706687" cy="288970"/>
        </a:xfrm>
        <a:prstGeom prst="rect">
          <a:avLst/>
        </a:prstGeom>
        <a:solidFill>
          <a:srgbClr val="A5A5A5">
            <a:tint val="40000"/>
            <a:alpha val="90000"/>
            <a:hueOff val="507285"/>
            <a:satOff val="25000"/>
            <a:lumOff val="445"/>
            <a:alphaOff val="0"/>
          </a:srgbClr>
        </a:solidFill>
        <a:ln w="6350" cap="flat" cmpd="sng" algn="ctr">
          <a:solidFill>
            <a:srgbClr val="A5A5A5">
              <a:tint val="40000"/>
              <a:alpha val="90000"/>
              <a:hueOff val="507285"/>
              <a:satOff val="25000"/>
              <a:lumOff val="445"/>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External Crawl</a:t>
          </a:r>
          <a:endParaRPr lang="en-IN" sz="1700" dirty="0">
            <a:solidFill>
              <a:sysClr val="windowText" lastClr="000000">
                <a:hueOff val="0"/>
                <a:satOff val="0"/>
                <a:lumOff val="0"/>
                <a:alphaOff val="0"/>
              </a:sysClr>
            </a:solidFill>
            <a:latin typeface="Calibri" panose="020F0502020204030204"/>
            <a:ea typeface="+mn-ea"/>
            <a:cs typeface="+mn-cs"/>
          </a:endParaRPr>
        </a:p>
      </dgm:t>
    </dgm:pt>
    <dgm:pt modelId="{FA4BD631-0022-4A15-A389-DA1ABF40E560}" type="parTrans" cxnId="{7639A7CD-06A1-4185-9ED9-25350406E7EC}">
      <dgm:prSet/>
      <dgm:spPr/>
      <dgm:t>
        <a:bodyPr/>
        <a:lstStyle/>
        <a:p>
          <a:endParaRPr lang="en-IN"/>
        </a:p>
      </dgm:t>
    </dgm:pt>
    <dgm:pt modelId="{ACCB411A-159B-4BAA-9DD4-660799E8564D}" type="sibTrans" cxnId="{7639A7CD-06A1-4185-9ED9-25350406E7EC}">
      <dgm:prSet/>
      <dgm:spPr/>
      <dgm:t>
        <a:bodyPr/>
        <a:lstStyle/>
        <a:p>
          <a:endParaRPr lang="en-IN"/>
        </a:p>
      </dgm:t>
    </dgm:pt>
    <dgm:pt modelId="{AA1BE183-3B79-4CA6-8462-F56EA6926824}">
      <dgm:prSet phldrT="[Text]" custT="1"/>
      <dgm:spPr>
        <a:xfrm>
          <a:off x="0" y="5114478"/>
          <a:ext cx="4064000" cy="289057"/>
        </a:xfrm>
        <a:prstGeom prst="rect">
          <a:avLst/>
        </a:pr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Concepts</a:t>
          </a:r>
        </a:p>
      </dgm:t>
    </dgm:pt>
    <dgm:pt modelId="{20997D47-A8F9-4558-8035-4AFF43E86F9C}" type="parTrans" cxnId="{E4C8B135-C300-44B4-AA06-D8D93822CE86}">
      <dgm:prSet/>
      <dgm:spPr/>
      <dgm:t>
        <a:bodyPr/>
        <a:lstStyle/>
        <a:p>
          <a:endParaRPr lang="en-IN"/>
        </a:p>
      </dgm:t>
    </dgm:pt>
    <dgm:pt modelId="{A9CADDD4-2DF2-4962-9A81-865496AFAA3F}" type="sibTrans" cxnId="{E4C8B135-C300-44B4-AA06-D8D93822CE86}">
      <dgm:prSet/>
      <dgm:spPr/>
      <dgm:t>
        <a:bodyPr/>
        <a:lstStyle/>
        <a:p>
          <a:endParaRPr lang="en-IN"/>
        </a:p>
      </dgm:t>
    </dgm:pt>
    <dgm:pt modelId="{33D90DE2-300A-463F-9AB7-1188D1DADDC1}">
      <dgm:prSet phldrT="[Text]" custT="1"/>
      <dgm:spPr>
        <a:xfrm>
          <a:off x="2710656" y="1298820"/>
          <a:ext cx="2706687" cy="288970"/>
        </a:xfrm>
        <a:prstGeom prst="rect">
          <a:avLst/>
        </a:prstGeom>
        <a:solidFill>
          <a:srgbClr val="A5A5A5">
            <a:tint val="40000"/>
            <a:alpha val="90000"/>
            <a:hueOff val="1521856"/>
            <a:satOff val="75000"/>
            <a:lumOff val="1334"/>
            <a:alphaOff val="0"/>
          </a:srgbClr>
        </a:solidFill>
        <a:ln w="6350" cap="flat" cmpd="sng" algn="ctr">
          <a:solidFill>
            <a:srgbClr val="A5A5A5">
              <a:tint val="40000"/>
              <a:alpha val="90000"/>
              <a:hueOff val="1521856"/>
              <a:satOff val="75000"/>
              <a:lumOff val="1334"/>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Indexing Process</a:t>
          </a:r>
        </a:p>
      </dgm:t>
    </dgm:pt>
    <dgm:pt modelId="{2086E126-6E1B-4E4A-800A-7B9B22E374CC}" type="parTrans" cxnId="{3F02140E-F2D2-43E9-A872-59520888D788}">
      <dgm:prSet/>
      <dgm:spPr/>
      <dgm:t>
        <a:bodyPr/>
        <a:lstStyle/>
        <a:p>
          <a:endParaRPr lang="en-IN"/>
        </a:p>
      </dgm:t>
    </dgm:pt>
    <dgm:pt modelId="{5E4B5EA3-DE43-4DC3-97D5-6A92478A3D59}" type="sibTrans" cxnId="{3F02140E-F2D2-43E9-A872-59520888D788}">
      <dgm:prSet/>
      <dgm:spPr/>
      <dgm:t>
        <a:bodyPr/>
        <a:lstStyle/>
        <a:p>
          <a:endParaRPr lang="en-IN"/>
        </a:p>
      </dgm:t>
    </dgm:pt>
    <dgm:pt modelId="{724D6856-3F3D-4370-9226-7D6AAE40F759}">
      <dgm:prSet phldrT="[Text]" custT="1"/>
      <dgm:spPr>
        <a:xfrm>
          <a:off x="4064000" y="5114478"/>
          <a:ext cx="4064000" cy="289057"/>
        </a:xfrm>
        <a:prstGeom prst="rect">
          <a:avLst/>
        </a:prstGeom>
        <a:solidFill>
          <a:srgbClr val="A5A5A5">
            <a:tint val="40000"/>
            <a:alpha val="90000"/>
            <a:hueOff val="126821"/>
            <a:satOff val="6250"/>
            <a:lumOff val="111"/>
            <a:alphaOff val="0"/>
          </a:srgbClr>
        </a:solidFill>
        <a:ln w="6350" cap="flat" cmpd="sng" algn="ctr">
          <a:solidFill>
            <a:srgbClr val="A5A5A5">
              <a:tint val="40000"/>
              <a:alpha val="90000"/>
              <a:hueOff val="126821"/>
              <a:satOff val="6250"/>
              <a:lumOff val="111"/>
              <a:alphaOff val="0"/>
            </a:srgbClr>
          </a:solidFill>
          <a:prstDash val="solid"/>
          <a:miter lim="800000"/>
        </a:ln>
        <a:effectLst/>
      </dgm:spPr>
      <dgm:t>
        <a:bodyPr/>
        <a:lstStyle/>
        <a:p>
          <a:pPr>
            <a:buNone/>
          </a:pPr>
          <a:r>
            <a:rPr lang="en-IN" sz="1400" dirty="0">
              <a:solidFill>
                <a:sysClr val="windowText" lastClr="000000">
                  <a:hueOff val="0"/>
                  <a:satOff val="0"/>
                  <a:lumOff val="0"/>
                  <a:alphaOff val="0"/>
                </a:sysClr>
              </a:solidFill>
              <a:latin typeface="Calibri" panose="020F0502020204030204"/>
              <a:ea typeface="+mn-ea"/>
              <a:cs typeface="+mn-cs"/>
            </a:rPr>
            <a:t>Synonyms</a:t>
          </a:r>
        </a:p>
      </dgm:t>
    </dgm:pt>
    <dgm:pt modelId="{04465FD1-2B04-43EE-B6AE-42FA69599852}" type="parTrans" cxnId="{23865486-A18C-445F-9B46-CDAFA47E7CCE}">
      <dgm:prSet/>
      <dgm:spPr/>
      <dgm:t>
        <a:bodyPr/>
        <a:lstStyle/>
        <a:p>
          <a:endParaRPr lang="en-IN"/>
        </a:p>
      </dgm:t>
    </dgm:pt>
    <dgm:pt modelId="{8E7BBEF1-A135-4D25-B6E7-57EECF5854AD}" type="sibTrans" cxnId="{23865486-A18C-445F-9B46-CDAFA47E7CCE}">
      <dgm:prSet/>
      <dgm:spPr/>
      <dgm:t>
        <a:bodyPr/>
        <a:lstStyle/>
        <a:p>
          <a:endParaRPr lang="en-IN"/>
        </a:p>
      </dgm:t>
    </dgm:pt>
    <dgm:pt modelId="{C89E019D-6CF5-4EAD-8DC7-770F55935FE8}">
      <dgm:prSet phldrT="[Text]" custT="1"/>
      <dgm:spPr>
        <a:xfrm rot="10800000">
          <a:off x="0" y="0"/>
          <a:ext cx="8128000" cy="966456"/>
        </a:xfrm>
        <a:prstGeom prst="upArrowCallout">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Font typeface="Arial" panose="020B0604020202020204" pitchFamily="34" charset="0"/>
            <a:buNone/>
          </a:pPr>
          <a:r>
            <a:rPr lang="en-IN" sz="1800" b="1" dirty="0">
              <a:solidFill>
                <a:sysClr val="window" lastClr="FFFFFF"/>
              </a:solidFill>
              <a:latin typeface="Calibri" panose="020F0502020204030204"/>
              <a:ea typeface="+mn-ea"/>
              <a:cs typeface="+mn-cs"/>
            </a:rPr>
            <a:t>Knowledge Creation</a:t>
          </a:r>
        </a:p>
      </dgm:t>
    </dgm:pt>
    <dgm:pt modelId="{8E67339C-8613-414A-9368-A91AC61398F5}" type="sibTrans" cxnId="{4F8C0D74-514A-46EB-89AA-C60705323D01}">
      <dgm:prSet/>
      <dgm:spPr/>
      <dgm:t>
        <a:bodyPr/>
        <a:lstStyle/>
        <a:p>
          <a:endParaRPr lang="en-IN"/>
        </a:p>
      </dgm:t>
    </dgm:pt>
    <dgm:pt modelId="{320C68AC-41F5-4C80-8C67-4A70ADB930C5}" type="parTrans" cxnId="{4F8C0D74-514A-46EB-89AA-C60705323D01}">
      <dgm:prSet/>
      <dgm:spPr/>
      <dgm:t>
        <a:bodyPr/>
        <a:lstStyle/>
        <a:p>
          <a:endParaRPr lang="en-IN"/>
        </a:p>
      </dgm:t>
    </dgm:pt>
    <dgm:pt modelId="{C8657835-7091-454C-AC64-BC81C8A75F10}" type="pres">
      <dgm:prSet presAssocID="{A66353C9-B631-43AA-A397-0EA950E37A55}" presName="Name0" presStyleCnt="0">
        <dgm:presLayoutVars>
          <dgm:dir/>
          <dgm:animLvl val="lvl"/>
          <dgm:resizeHandles val="exact"/>
        </dgm:presLayoutVars>
      </dgm:prSet>
      <dgm:spPr/>
    </dgm:pt>
    <dgm:pt modelId="{038A01B9-1DDD-459D-B476-2F86B4783999}" type="pres">
      <dgm:prSet presAssocID="{518ED069-39FE-4D31-BCCD-BC115C19BDCC}" presName="boxAndChildren" presStyleCnt="0"/>
      <dgm:spPr/>
    </dgm:pt>
    <dgm:pt modelId="{6D238BA1-AFE1-45F6-B0B2-39B66196430C}" type="pres">
      <dgm:prSet presAssocID="{518ED069-39FE-4D31-BCCD-BC115C19BDCC}" presName="parentTextBox" presStyleLbl="node1" presStyleIdx="0" presStyleCnt="6"/>
      <dgm:spPr/>
    </dgm:pt>
    <dgm:pt modelId="{6A7C50B6-A563-4265-90B9-A7CAF05D987A}" type="pres">
      <dgm:prSet presAssocID="{518ED069-39FE-4D31-BCCD-BC115C19BDCC}" presName="entireBox" presStyleLbl="node1" presStyleIdx="0" presStyleCnt="6"/>
      <dgm:spPr/>
    </dgm:pt>
    <dgm:pt modelId="{068D0A80-5C74-422F-8168-696D5C459459}" type="pres">
      <dgm:prSet presAssocID="{518ED069-39FE-4D31-BCCD-BC115C19BDCC}" presName="descendantBox" presStyleCnt="0"/>
      <dgm:spPr/>
    </dgm:pt>
    <dgm:pt modelId="{5F37203D-894D-44B4-A786-2E164A37FB20}" type="pres">
      <dgm:prSet presAssocID="{AA1BE183-3B79-4CA6-8462-F56EA6926824}" presName="childTextBox" presStyleLbl="fgAccFollowNode1" presStyleIdx="0" presStyleCnt="17">
        <dgm:presLayoutVars>
          <dgm:bulletEnabled val="1"/>
        </dgm:presLayoutVars>
      </dgm:prSet>
      <dgm:spPr/>
    </dgm:pt>
    <dgm:pt modelId="{4B0DCE9A-A83E-448C-B15F-7C9D65F5353F}" type="pres">
      <dgm:prSet presAssocID="{724D6856-3F3D-4370-9226-7D6AAE40F759}" presName="childTextBox" presStyleLbl="fgAccFollowNode1" presStyleIdx="1" presStyleCnt="17">
        <dgm:presLayoutVars>
          <dgm:bulletEnabled val="1"/>
        </dgm:presLayoutVars>
      </dgm:prSet>
      <dgm:spPr/>
    </dgm:pt>
    <dgm:pt modelId="{7D7FB16B-BADF-4489-861F-A21C07BC1E7B}" type="pres">
      <dgm:prSet presAssocID="{5DDE1723-137D-4F9E-897E-3D736796F042}" presName="sp" presStyleCnt="0"/>
      <dgm:spPr/>
    </dgm:pt>
    <dgm:pt modelId="{08040E27-8F42-4A53-B7B4-26768BE7F826}" type="pres">
      <dgm:prSet presAssocID="{BC0D7A6A-F0D2-4B65-9766-C62803FC1A39}" presName="arrowAndChildren" presStyleCnt="0"/>
      <dgm:spPr/>
    </dgm:pt>
    <dgm:pt modelId="{89B759FA-67BC-4602-89BF-9E5AA910B8EA}" type="pres">
      <dgm:prSet presAssocID="{BC0D7A6A-F0D2-4B65-9766-C62803FC1A39}" presName="parentTextArrow" presStyleLbl="node1" presStyleIdx="0" presStyleCnt="6"/>
      <dgm:spPr/>
    </dgm:pt>
    <dgm:pt modelId="{F4FB3F03-07A0-40BE-8385-684BE309F9DD}" type="pres">
      <dgm:prSet presAssocID="{BC0D7A6A-F0D2-4B65-9766-C62803FC1A39}" presName="arrow" presStyleLbl="node1" presStyleIdx="1" presStyleCnt="6"/>
      <dgm:spPr/>
    </dgm:pt>
    <dgm:pt modelId="{0F4AA42C-7EC4-477A-9FF9-0DC35311C000}" type="pres">
      <dgm:prSet presAssocID="{BC0D7A6A-F0D2-4B65-9766-C62803FC1A39}" presName="descendantArrow" presStyleCnt="0"/>
      <dgm:spPr/>
    </dgm:pt>
    <dgm:pt modelId="{06B9FF99-8966-43BB-A08D-2C7D0F1E7832}" type="pres">
      <dgm:prSet presAssocID="{482AC021-5A62-48C8-ABC0-8F99D71D9B71}" presName="childTextArrow" presStyleLbl="fgAccFollowNode1" presStyleIdx="2" presStyleCnt="17">
        <dgm:presLayoutVars>
          <dgm:bulletEnabled val="1"/>
        </dgm:presLayoutVars>
      </dgm:prSet>
      <dgm:spPr/>
    </dgm:pt>
    <dgm:pt modelId="{98E1C9F5-E3BC-4981-99C4-3E991AF94809}" type="pres">
      <dgm:prSet presAssocID="{4FC686AD-3E15-4B77-971E-43C38C2C57BE}" presName="childTextArrow" presStyleLbl="fgAccFollowNode1" presStyleIdx="3" presStyleCnt="17">
        <dgm:presLayoutVars>
          <dgm:bulletEnabled val="1"/>
        </dgm:presLayoutVars>
      </dgm:prSet>
      <dgm:spPr/>
    </dgm:pt>
    <dgm:pt modelId="{4A57140E-2CFB-4218-AF05-1941CFFB25B8}" type="pres">
      <dgm:prSet presAssocID="{8FF3E3E9-76FF-462E-9635-119AA2C989EC}" presName="childTextArrow" presStyleLbl="fgAccFollowNode1" presStyleIdx="4" presStyleCnt="17">
        <dgm:presLayoutVars>
          <dgm:bulletEnabled val="1"/>
        </dgm:presLayoutVars>
      </dgm:prSet>
      <dgm:spPr/>
    </dgm:pt>
    <dgm:pt modelId="{6534C94B-885E-457D-B6B1-85D20604EDFB}" type="pres">
      <dgm:prSet presAssocID="{EF106728-F301-4DBC-866D-1F7F62B6BB34}" presName="sp" presStyleCnt="0"/>
      <dgm:spPr/>
    </dgm:pt>
    <dgm:pt modelId="{9B493525-FF8C-44B8-824E-3673B99DD0FA}" type="pres">
      <dgm:prSet presAssocID="{D414B783-3B54-47A2-AB5C-9073DFB351E6}" presName="arrowAndChildren" presStyleCnt="0"/>
      <dgm:spPr/>
    </dgm:pt>
    <dgm:pt modelId="{26DF9EED-F010-446B-9765-25E3675E549F}" type="pres">
      <dgm:prSet presAssocID="{D414B783-3B54-47A2-AB5C-9073DFB351E6}" presName="parentTextArrow" presStyleLbl="node1" presStyleIdx="1" presStyleCnt="6"/>
      <dgm:spPr/>
    </dgm:pt>
    <dgm:pt modelId="{102CBED6-4DA1-4A2F-B726-A488F176DCE8}" type="pres">
      <dgm:prSet presAssocID="{D414B783-3B54-47A2-AB5C-9073DFB351E6}" presName="arrow" presStyleLbl="node1" presStyleIdx="2" presStyleCnt="6"/>
      <dgm:spPr/>
    </dgm:pt>
    <dgm:pt modelId="{BBBF425E-6146-4FFC-8B02-D5E87C9F3682}" type="pres">
      <dgm:prSet presAssocID="{D414B783-3B54-47A2-AB5C-9073DFB351E6}" presName="descendantArrow" presStyleCnt="0"/>
      <dgm:spPr/>
    </dgm:pt>
    <dgm:pt modelId="{16EBD136-4177-4307-87F5-3B902D051A2E}" type="pres">
      <dgm:prSet presAssocID="{961C143B-187E-455F-9261-385719D93D46}" presName="childTextArrow" presStyleLbl="fgAccFollowNode1" presStyleIdx="5" presStyleCnt="17">
        <dgm:presLayoutVars>
          <dgm:bulletEnabled val="1"/>
        </dgm:presLayoutVars>
      </dgm:prSet>
      <dgm:spPr/>
    </dgm:pt>
    <dgm:pt modelId="{A8A937E4-ACB5-4A20-B66D-2EE9C9BC2B1F}" type="pres">
      <dgm:prSet presAssocID="{BFB83E79-92AA-4DAE-9F46-24138CEAF797}" presName="childTextArrow" presStyleLbl="fgAccFollowNode1" presStyleIdx="6" presStyleCnt="17">
        <dgm:presLayoutVars>
          <dgm:bulletEnabled val="1"/>
        </dgm:presLayoutVars>
      </dgm:prSet>
      <dgm:spPr/>
    </dgm:pt>
    <dgm:pt modelId="{AAB55A98-8EA4-4E22-AE77-EB77BA9C4B7C}" type="pres">
      <dgm:prSet presAssocID="{4D4E6101-C8D5-40AE-BAAA-C889F43B4920}" presName="childTextArrow" presStyleLbl="fgAccFollowNode1" presStyleIdx="7" presStyleCnt="17">
        <dgm:presLayoutVars>
          <dgm:bulletEnabled val="1"/>
        </dgm:presLayoutVars>
      </dgm:prSet>
      <dgm:spPr/>
    </dgm:pt>
    <dgm:pt modelId="{ECA6316B-AA8D-4AB6-B93D-D71C57013CAE}" type="pres">
      <dgm:prSet presAssocID="{270FA5DD-D043-4DCC-8188-781C8B402A84}" presName="sp" presStyleCnt="0"/>
      <dgm:spPr/>
    </dgm:pt>
    <dgm:pt modelId="{409FF18E-DCE2-42C1-86EE-B4E2981320EF}" type="pres">
      <dgm:prSet presAssocID="{4BD4F537-EC19-48DC-83C3-C0A9FBF51462}" presName="arrowAndChildren" presStyleCnt="0"/>
      <dgm:spPr/>
    </dgm:pt>
    <dgm:pt modelId="{0BE0B366-0532-4047-ACC6-1D4AB0EE540C}" type="pres">
      <dgm:prSet presAssocID="{4BD4F537-EC19-48DC-83C3-C0A9FBF51462}" presName="parentTextArrow" presStyleLbl="node1" presStyleIdx="2" presStyleCnt="6"/>
      <dgm:spPr/>
    </dgm:pt>
    <dgm:pt modelId="{A143E59A-8257-444A-9144-AAF42BA36B93}" type="pres">
      <dgm:prSet presAssocID="{4BD4F537-EC19-48DC-83C3-C0A9FBF51462}" presName="arrow" presStyleLbl="node1" presStyleIdx="3" presStyleCnt="6"/>
      <dgm:spPr/>
    </dgm:pt>
    <dgm:pt modelId="{1B160C1A-FC86-4A4A-B6CD-AC285FC38C39}" type="pres">
      <dgm:prSet presAssocID="{4BD4F537-EC19-48DC-83C3-C0A9FBF51462}" presName="descendantArrow" presStyleCnt="0"/>
      <dgm:spPr/>
    </dgm:pt>
    <dgm:pt modelId="{F18F2A56-8DB3-4198-A402-7DC5942BE7B2}" type="pres">
      <dgm:prSet presAssocID="{E0EA1B55-CDBA-46E4-8581-741637B1F695}" presName="childTextArrow" presStyleLbl="fgAccFollowNode1" presStyleIdx="8" presStyleCnt="17">
        <dgm:presLayoutVars>
          <dgm:bulletEnabled val="1"/>
        </dgm:presLayoutVars>
      </dgm:prSet>
      <dgm:spPr/>
    </dgm:pt>
    <dgm:pt modelId="{6CCC4B00-8295-4E76-83C6-DB90F4A2016B}" type="pres">
      <dgm:prSet presAssocID="{D71052B0-5138-4F32-95A0-642FD85CE42C}" presName="childTextArrow" presStyleLbl="fgAccFollowNode1" presStyleIdx="9" presStyleCnt="17">
        <dgm:presLayoutVars>
          <dgm:bulletEnabled val="1"/>
        </dgm:presLayoutVars>
      </dgm:prSet>
      <dgm:spPr/>
    </dgm:pt>
    <dgm:pt modelId="{733AE54D-4F85-4BF8-9577-1580E9291A01}" type="pres">
      <dgm:prSet presAssocID="{0D6E0EE2-3988-4CF4-8883-FD2799804863}" presName="childTextArrow" presStyleLbl="fgAccFollowNode1" presStyleIdx="10" presStyleCnt="17">
        <dgm:presLayoutVars>
          <dgm:bulletEnabled val="1"/>
        </dgm:presLayoutVars>
      </dgm:prSet>
      <dgm:spPr/>
    </dgm:pt>
    <dgm:pt modelId="{4BBFF59D-02B4-4A06-873B-1289A1A17FBC}" type="pres">
      <dgm:prSet presAssocID="{5E9CA492-1BE5-424A-AE8D-569C555F04B1}" presName="sp" presStyleCnt="0"/>
      <dgm:spPr/>
    </dgm:pt>
    <dgm:pt modelId="{87461D48-ACE1-4CB7-873C-649B0E2EEE05}" type="pres">
      <dgm:prSet presAssocID="{067290F7-6932-4FF2-B8D9-8480C6FE6607}" presName="arrowAndChildren" presStyleCnt="0"/>
      <dgm:spPr/>
    </dgm:pt>
    <dgm:pt modelId="{5B511F9E-10D1-49A1-A608-70679E416FE1}" type="pres">
      <dgm:prSet presAssocID="{067290F7-6932-4FF2-B8D9-8480C6FE6607}" presName="parentTextArrow" presStyleLbl="node1" presStyleIdx="3" presStyleCnt="6"/>
      <dgm:spPr/>
    </dgm:pt>
    <dgm:pt modelId="{5C4B61BE-CC7B-4A33-8938-4391F3F8F842}" type="pres">
      <dgm:prSet presAssocID="{067290F7-6932-4FF2-B8D9-8480C6FE6607}" presName="arrow" presStyleLbl="node1" presStyleIdx="4" presStyleCnt="6"/>
      <dgm:spPr/>
    </dgm:pt>
    <dgm:pt modelId="{194D95AB-DBE5-469F-97E2-392A8769674C}" type="pres">
      <dgm:prSet presAssocID="{067290F7-6932-4FF2-B8D9-8480C6FE6607}" presName="descendantArrow" presStyleCnt="0"/>
      <dgm:spPr/>
    </dgm:pt>
    <dgm:pt modelId="{681427F1-3039-477A-9337-0DA1F3652C70}" type="pres">
      <dgm:prSet presAssocID="{81C2436C-F18E-499E-96CB-A72DBFC0355E}" presName="childTextArrow" presStyleLbl="fgAccFollowNode1" presStyleIdx="11" presStyleCnt="17">
        <dgm:presLayoutVars>
          <dgm:bulletEnabled val="1"/>
        </dgm:presLayoutVars>
      </dgm:prSet>
      <dgm:spPr/>
    </dgm:pt>
    <dgm:pt modelId="{849AE436-169B-4F32-A1BC-7F4F7FA361FE}" type="pres">
      <dgm:prSet presAssocID="{33D90DE2-300A-463F-9AB7-1188D1DADDC1}" presName="childTextArrow" presStyleLbl="fgAccFollowNode1" presStyleIdx="12" presStyleCnt="17">
        <dgm:presLayoutVars>
          <dgm:bulletEnabled val="1"/>
        </dgm:presLayoutVars>
      </dgm:prSet>
      <dgm:spPr/>
    </dgm:pt>
    <dgm:pt modelId="{F7E14BBB-1FF6-4CF2-9BEB-83FB705A0485}" type="pres">
      <dgm:prSet presAssocID="{AFE2788B-6E44-48AE-B6DE-8F184554A3BB}" presName="childTextArrow" presStyleLbl="fgAccFollowNode1" presStyleIdx="13" presStyleCnt="17">
        <dgm:presLayoutVars>
          <dgm:bulletEnabled val="1"/>
        </dgm:presLayoutVars>
      </dgm:prSet>
      <dgm:spPr/>
    </dgm:pt>
    <dgm:pt modelId="{719AE0F5-AE58-4391-99F7-44E40AEAFB1F}" type="pres">
      <dgm:prSet presAssocID="{8E67339C-8613-414A-9368-A91AC61398F5}" presName="sp" presStyleCnt="0"/>
      <dgm:spPr/>
    </dgm:pt>
    <dgm:pt modelId="{5519C66A-833B-4144-8CB3-D216FE431F82}" type="pres">
      <dgm:prSet presAssocID="{C89E019D-6CF5-4EAD-8DC7-770F55935FE8}" presName="arrowAndChildren" presStyleCnt="0"/>
      <dgm:spPr/>
    </dgm:pt>
    <dgm:pt modelId="{97EED691-D5ED-411B-B2C7-AFB2FED6B910}" type="pres">
      <dgm:prSet presAssocID="{C89E019D-6CF5-4EAD-8DC7-770F55935FE8}" presName="parentTextArrow" presStyleLbl="node1" presStyleIdx="4" presStyleCnt="6"/>
      <dgm:spPr/>
    </dgm:pt>
    <dgm:pt modelId="{F4C786D3-2C85-46A3-9B42-1D63CC6EAEFE}" type="pres">
      <dgm:prSet presAssocID="{C89E019D-6CF5-4EAD-8DC7-770F55935FE8}" presName="arrow" presStyleLbl="node1" presStyleIdx="5" presStyleCnt="6" custLinFactNeighborY="-1551"/>
      <dgm:spPr/>
    </dgm:pt>
    <dgm:pt modelId="{CB12A648-1F36-4F6E-AA6D-7DB045C015D4}" type="pres">
      <dgm:prSet presAssocID="{C89E019D-6CF5-4EAD-8DC7-770F55935FE8}" presName="descendantArrow" presStyleCnt="0"/>
      <dgm:spPr/>
    </dgm:pt>
    <dgm:pt modelId="{6231E1A6-32DC-4D4A-A97E-0CC5FB5C114E}" type="pres">
      <dgm:prSet presAssocID="{518A18C9-7CD4-4056-8E30-D2C0C3C49E56}" presName="childTextArrow" presStyleLbl="fgAccFollowNode1" presStyleIdx="14" presStyleCnt="17">
        <dgm:presLayoutVars>
          <dgm:bulletEnabled val="1"/>
        </dgm:presLayoutVars>
      </dgm:prSet>
      <dgm:spPr/>
    </dgm:pt>
    <dgm:pt modelId="{FF294B96-1105-4C87-AFA5-8F6BC4C49410}" type="pres">
      <dgm:prSet presAssocID="{213F88E0-108B-4456-9081-CB8F73B6E607}" presName="childTextArrow" presStyleLbl="fgAccFollowNode1" presStyleIdx="15" presStyleCnt="17">
        <dgm:presLayoutVars>
          <dgm:bulletEnabled val="1"/>
        </dgm:presLayoutVars>
      </dgm:prSet>
      <dgm:spPr/>
    </dgm:pt>
    <dgm:pt modelId="{7E00D214-24C7-4219-94B9-C96D9ED559AA}" type="pres">
      <dgm:prSet presAssocID="{B2F062DB-259E-4C35-ACDF-CDA2B887370D}" presName="childTextArrow" presStyleLbl="fgAccFollowNode1" presStyleIdx="16" presStyleCnt="17">
        <dgm:presLayoutVars>
          <dgm:bulletEnabled val="1"/>
        </dgm:presLayoutVars>
      </dgm:prSet>
      <dgm:spPr/>
    </dgm:pt>
  </dgm:ptLst>
  <dgm:cxnLst>
    <dgm:cxn modelId="{27DF8C00-F02C-4351-A4A8-9ABD63D7D295}" type="presOf" srcId="{C89E019D-6CF5-4EAD-8DC7-770F55935FE8}" destId="{F4C786D3-2C85-46A3-9B42-1D63CC6EAEFE}" srcOrd="1" destOrd="0" presId="urn:microsoft.com/office/officeart/2005/8/layout/process4"/>
    <dgm:cxn modelId="{4EDB3D01-8382-48E1-9A69-CF2F94435200}" srcId="{BC0D7A6A-F0D2-4B65-9766-C62803FC1A39}" destId="{482AC021-5A62-48C8-ABC0-8F99D71D9B71}" srcOrd="0" destOrd="0" parTransId="{BDF3E28A-31DA-4F4F-ADCE-F18A7BC33D0D}" sibTransId="{7C2D4A1A-30D9-451F-99BA-321A6B7C6BF4}"/>
    <dgm:cxn modelId="{0EA22604-7521-4F3D-B4B5-27C81F651CEB}" type="presOf" srcId="{067290F7-6932-4FF2-B8D9-8480C6FE6607}" destId="{5B511F9E-10D1-49A1-A608-70679E416FE1}" srcOrd="0" destOrd="0" presId="urn:microsoft.com/office/officeart/2005/8/layout/process4"/>
    <dgm:cxn modelId="{C8EB7305-19F2-4971-BB13-DD16AE63B384}" type="presOf" srcId="{961C143B-187E-455F-9261-385719D93D46}" destId="{16EBD136-4177-4307-87F5-3B902D051A2E}" srcOrd="0" destOrd="0" presId="urn:microsoft.com/office/officeart/2005/8/layout/process4"/>
    <dgm:cxn modelId="{3B449E06-9A06-4453-91BB-46D957D33917}" srcId="{4BD4F537-EC19-48DC-83C3-C0A9FBF51462}" destId="{0D6E0EE2-3988-4CF4-8883-FD2799804863}" srcOrd="2" destOrd="0" parTransId="{97E81D6F-5A23-460E-91F9-2B86885E0B82}" sibTransId="{7533FBAA-6CAF-4DDD-A2FD-100FA83B98E2}"/>
    <dgm:cxn modelId="{B390D70C-283E-4608-8E68-B0B17F8591CB}" type="presOf" srcId="{724D6856-3F3D-4370-9226-7D6AAE40F759}" destId="{4B0DCE9A-A83E-448C-B15F-7C9D65F5353F}" srcOrd="0" destOrd="0" presId="urn:microsoft.com/office/officeart/2005/8/layout/process4"/>
    <dgm:cxn modelId="{3F02140E-F2D2-43E9-A872-59520888D788}" srcId="{067290F7-6932-4FF2-B8D9-8480C6FE6607}" destId="{33D90DE2-300A-463F-9AB7-1188D1DADDC1}" srcOrd="1" destOrd="0" parTransId="{2086E126-6E1B-4E4A-800A-7B9B22E374CC}" sibTransId="{5E4B5EA3-DE43-4DC3-97D5-6A92478A3D59}"/>
    <dgm:cxn modelId="{5B591611-BC28-440C-B79D-B0F0CB20F58D}" type="presOf" srcId="{BC0D7A6A-F0D2-4B65-9766-C62803FC1A39}" destId="{89B759FA-67BC-4602-89BF-9E5AA910B8EA}" srcOrd="0" destOrd="0" presId="urn:microsoft.com/office/officeart/2005/8/layout/process4"/>
    <dgm:cxn modelId="{FD0B9516-FF49-4F0E-9929-D190AC36A502}" type="presOf" srcId="{D71052B0-5138-4F32-95A0-642FD85CE42C}" destId="{6CCC4B00-8295-4E76-83C6-DB90F4A2016B}" srcOrd="0" destOrd="0" presId="urn:microsoft.com/office/officeart/2005/8/layout/process4"/>
    <dgm:cxn modelId="{B704721B-1349-4A1B-B288-8F6CB9D8499B}" type="presOf" srcId="{A66353C9-B631-43AA-A397-0EA950E37A55}" destId="{C8657835-7091-454C-AC64-BC81C8A75F10}" srcOrd="0" destOrd="0" presId="urn:microsoft.com/office/officeart/2005/8/layout/process4"/>
    <dgm:cxn modelId="{4F08F11C-7332-4FEA-8A60-3C185BFA1CB2}" srcId="{D414B783-3B54-47A2-AB5C-9073DFB351E6}" destId="{BFB83E79-92AA-4DAE-9F46-24138CEAF797}" srcOrd="1" destOrd="0" parTransId="{82125572-760F-4D60-BF63-357BCBE48D9A}" sibTransId="{FB5FCE45-97C3-4387-AF4D-D7D4154EC12D}"/>
    <dgm:cxn modelId="{6B489821-8308-493D-9F02-CF388EB10628}" srcId="{C89E019D-6CF5-4EAD-8DC7-770F55935FE8}" destId="{518A18C9-7CD4-4056-8E30-D2C0C3C49E56}" srcOrd="0" destOrd="0" parTransId="{1C3FBFD0-A263-4908-9459-7009B89C8953}" sibTransId="{BB230D36-6CAC-4336-965D-66917A390E5A}"/>
    <dgm:cxn modelId="{6CE4E423-DF2E-4BF1-891D-23826AA0EC34}" srcId="{A66353C9-B631-43AA-A397-0EA950E37A55}" destId="{4BD4F537-EC19-48DC-83C3-C0A9FBF51462}" srcOrd="2" destOrd="0" parTransId="{6922E1DB-0126-405E-B515-888ABCECC92F}" sibTransId="{270FA5DD-D043-4DCC-8188-781C8B402A84}"/>
    <dgm:cxn modelId="{E4718D28-6984-43E5-99A7-1345C40AB7C1}" type="presOf" srcId="{518A18C9-7CD4-4056-8E30-D2C0C3C49E56}" destId="{6231E1A6-32DC-4D4A-A97E-0CC5FB5C114E}" srcOrd="0" destOrd="0" presId="urn:microsoft.com/office/officeart/2005/8/layout/process4"/>
    <dgm:cxn modelId="{E6AED42B-7ABC-4283-9A3B-80ECA0A5B509}" type="presOf" srcId="{B2F062DB-259E-4C35-ACDF-CDA2B887370D}" destId="{7E00D214-24C7-4219-94B9-C96D9ED559AA}" srcOrd="0" destOrd="0" presId="urn:microsoft.com/office/officeart/2005/8/layout/process4"/>
    <dgm:cxn modelId="{38B3E42B-2A2D-433F-A70C-C201D337BAA5}" srcId="{BC0D7A6A-F0D2-4B65-9766-C62803FC1A39}" destId="{4FC686AD-3E15-4B77-971E-43C38C2C57BE}" srcOrd="1" destOrd="0" parTransId="{66A1694E-D6D9-4633-94DB-B76265256D9D}" sibTransId="{158DC611-5457-4BDD-8DB6-54FEC0A8A364}"/>
    <dgm:cxn modelId="{F3C5FD2D-6C5F-4915-8564-3BEE790DC707}" srcId="{D414B783-3B54-47A2-AB5C-9073DFB351E6}" destId="{961C143B-187E-455F-9261-385719D93D46}" srcOrd="0" destOrd="0" parTransId="{100EA748-DE52-4BC1-8463-7027CD69EABD}" sibTransId="{F75BF3D1-50DA-493A-B53E-7516FBEADF40}"/>
    <dgm:cxn modelId="{0BD31531-DE39-47BA-9F06-409389A97EDA}" srcId="{A66353C9-B631-43AA-A397-0EA950E37A55}" destId="{518ED069-39FE-4D31-BCCD-BC115C19BDCC}" srcOrd="5" destOrd="0" parTransId="{223785F9-EC0A-4FDA-9EAB-D5B01E159AA0}" sibTransId="{E289C846-D35D-49A0-B9D6-A3B70D9415BA}"/>
    <dgm:cxn modelId="{E4C8B135-C300-44B4-AA06-D8D93822CE86}" srcId="{518ED069-39FE-4D31-BCCD-BC115C19BDCC}" destId="{AA1BE183-3B79-4CA6-8462-F56EA6926824}" srcOrd="0" destOrd="0" parTransId="{20997D47-A8F9-4558-8035-4AFF43E86F9C}" sibTransId="{A9CADDD4-2DF2-4962-9A81-865496AFAA3F}"/>
    <dgm:cxn modelId="{39F3593F-F547-4125-99B0-39182005A2A1}" srcId="{C89E019D-6CF5-4EAD-8DC7-770F55935FE8}" destId="{213F88E0-108B-4456-9081-CB8F73B6E607}" srcOrd="1" destOrd="0" parTransId="{E0E9E4B3-FBB9-4F46-B084-D2432AB8A3AF}" sibTransId="{A6913D57-6BC3-4C4E-AAB9-06EC099A7E7B}"/>
    <dgm:cxn modelId="{1A98715B-123C-4DB6-A1E6-AD496F1EBA9E}" srcId="{4BD4F537-EC19-48DC-83C3-C0A9FBF51462}" destId="{E0EA1B55-CDBA-46E4-8581-741637B1F695}" srcOrd="0" destOrd="0" parTransId="{3F6B07BD-1C15-4CB5-9D71-CCF86260FA9F}" sibTransId="{D6723E05-1AB2-4B66-AC6F-B3FEF8920D48}"/>
    <dgm:cxn modelId="{24CA6969-3826-45D2-8CA5-9D0B9E12677B}" type="presOf" srcId="{518ED069-39FE-4D31-BCCD-BC115C19BDCC}" destId="{6D238BA1-AFE1-45F6-B0B2-39B66196430C}" srcOrd="0" destOrd="0" presId="urn:microsoft.com/office/officeart/2005/8/layout/process4"/>
    <dgm:cxn modelId="{F6F72E70-0268-4AA2-8C34-1FE4092808F8}" type="presOf" srcId="{067290F7-6932-4FF2-B8D9-8480C6FE6607}" destId="{5C4B61BE-CC7B-4A33-8938-4391F3F8F842}" srcOrd="1" destOrd="0" presId="urn:microsoft.com/office/officeart/2005/8/layout/process4"/>
    <dgm:cxn modelId="{82F8DA70-378A-4C9E-A134-F47940C89DDB}" type="presOf" srcId="{81C2436C-F18E-499E-96CB-A72DBFC0355E}" destId="{681427F1-3039-477A-9337-0DA1F3652C70}" srcOrd="0" destOrd="0" presId="urn:microsoft.com/office/officeart/2005/8/layout/process4"/>
    <dgm:cxn modelId="{4F8C0D74-514A-46EB-89AA-C60705323D01}" srcId="{A66353C9-B631-43AA-A397-0EA950E37A55}" destId="{C89E019D-6CF5-4EAD-8DC7-770F55935FE8}" srcOrd="0" destOrd="0" parTransId="{320C68AC-41F5-4C80-8C67-4A70ADB930C5}" sibTransId="{8E67339C-8613-414A-9368-A91AC61398F5}"/>
    <dgm:cxn modelId="{CFA36E56-F466-4615-8589-1EB8B52095EA}" type="presOf" srcId="{33D90DE2-300A-463F-9AB7-1188D1DADDC1}" destId="{849AE436-169B-4F32-A1BC-7F4F7FA361FE}" srcOrd="0" destOrd="0" presId="urn:microsoft.com/office/officeart/2005/8/layout/process4"/>
    <dgm:cxn modelId="{43A48477-AD0B-4F04-9F82-7B63A4BE7053}" type="presOf" srcId="{4BD4F537-EC19-48DC-83C3-C0A9FBF51462}" destId="{0BE0B366-0532-4047-ACC6-1D4AB0EE540C}" srcOrd="0" destOrd="0" presId="urn:microsoft.com/office/officeart/2005/8/layout/process4"/>
    <dgm:cxn modelId="{6F00A459-1C5D-4196-95DB-B9C92FC4AC63}" type="presOf" srcId="{C89E019D-6CF5-4EAD-8DC7-770F55935FE8}" destId="{97EED691-D5ED-411B-B2C7-AFB2FED6B910}" srcOrd="0" destOrd="0" presId="urn:microsoft.com/office/officeart/2005/8/layout/process4"/>
    <dgm:cxn modelId="{E343307F-4E50-499B-842C-A11D59B5F7E3}" type="presOf" srcId="{AFE2788B-6E44-48AE-B6DE-8F184554A3BB}" destId="{F7E14BBB-1FF6-4CF2-9BEB-83FB705A0485}" srcOrd="0" destOrd="0" presId="urn:microsoft.com/office/officeart/2005/8/layout/process4"/>
    <dgm:cxn modelId="{6B0B367F-405D-42AF-BD7F-0D11F17AF0CC}" type="presOf" srcId="{AA1BE183-3B79-4CA6-8462-F56EA6926824}" destId="{5F37203D-894D-44B4-A786-2E164A37FB20}" srcOrd="0" destOrd="0" presId="urn:microsoft.com/office/officeart/2005/8/layout/process4"/>
    <dgm:cxn modelId="{0DAF7782-4AE8-43C8-B4EB-392AB55253C0}" srcId="{4BD4F537-EC19-48DC-83C3-C0A9FBF51462}" destId="{D71052B0-5138-4F32-95A0-642FD85CE42C}" srcOrd="1" destOrd="0" parTransId="{196150AB-8801-4B93-992F-EC9D841B020C}" sibTransId="{D9B3D085-086D-45D7-82D5-2E8B26DD885D}"/>
    <dgm:cxn modelId="{23865486-A18C-445F-9B46-CDAFA47E7CCE}" srcId="{518ED069-39FE-4D31-BCCD-BC115C19BDCC}" destId="{724D6856-3F3D-4370-9226-7D6AAE40F759}" srcOrd="1" destOrd="0" parTransId="{04465FD1-2B04-43EE-B6AE-42FA69599852}" sibTransId="{8E7BBEF1-A135-4D25-B6E7-57EECF5854AD}"/>
    <dgm:cxn modelId="{56453F87-8ABC-42E3-95C0-A1494B5CBB7F}" srcId="{067290F7-6932-4FF2-B8D9-8480C6FE6607}" destId="{81C2436C-F18E-499E-96CB-A72DBFC0355E}" srcOrd="0" destOrd="0" parTransId="{BEB3281C-3984-4E60-8E7D-237AB5866D51}" sibTransId="{3CB9DB29-ACEB-4E74-A300-7CC4EF0F1938}"/>
    <dgm:cxn modelId="{FA88118D-7434-4B9B-BAFC-FC556AB84C00}" type="presOf" srcId="{4FC686AD-3E15-4B77-971E-43C38C2C57BE}" destId="{98E1C9F5-E3BC-4981-99C4-3E991AF94809}" srcOrd="0" destOrd="0" presId="urn:microsoft.com/office/officeart/2005/8/layout/process4"/>
    <dgm:cxn modelId="{56BE4093-09A0-425E-8935-693BF51C228D}" type="presOf" srcId="{0D6E0EE2-3988-4CF4-8883-FD2799804863}" destId="{733AE54D-4F85-4BF8-9577-1580E9291A01}" srcOrd="0" destOrd="0" presId="urn:microsoft.com/office/officeart/2005/8/layout/process4"/>
    <dgm:cxn modelId="{54F5C195-F331-4068-AD78-63E51DC3A30F}" srcId="{A66353C9-B631-43AA-A397-0EA950E37A55}" destId="{067290F7-6932-4FF2-B8D9-8480C6FE6607}" srcOrd="1" destOrd="0" parTransId="{1BA06A67-073F-4827-9CD8-E08C3C8F259D}" sibTransId="{5E9CA492-1BE5-424A-AE8D-569C555F04B1}"/>
    <dgm:cxn modelId="{DA032A97-D9FA-4302-819D-7897CE827825}" type="presOf" srcId="{D414B783-3B54-47A2-AB5C-9073DFB351E6}" destId="{26DF9EED-F010-446B-9765-25E3675E549F}" srcOrd="0" destOrd="0" presId="urn:microsoft.com/office/officeart/2005/8/layout/process4"/>
    <dgm:cxn modelId="{4C79EFA3-3D4E-4385-B508-72A31E5233DD}" srcId="{067290F7-6932-4FF2-B8D9-8480C6FE6607}" destId="{AFE2788B-6E44-48AE-B6DE-8F184554A3BB}" srcOrd="2" destOrd="0" parTransId="{4A1659D1-3773-44C1-9B3D-D7BB2EB51E4C}" sibTransId="{1EFFC1E7-8167-4727-86C5-35ECE1299CC7}"/>
    <dgm:cxn modelId="{29E506B1-5891-45A4-AA5A-968711C5B703}" type="presOf" srcId="{4D4E6101-C8D5-40AE-BAAA-C889F43B4920}" destId="{AAB55A98-8EA4-4E22-AE77-EB77BA9C4B7C}" srcOrd="0" destOrd="0" presId="urn:microsoft.com/office/officeart/2005/8/layout/process4"/>
    <dgm:cxn modelId="{5C6D3EB6-DB5F-4519-B834-94336C2A20E0}" type="presOf" srcId="{E0EA1B55-CDBA-46E4-8581-741637B1F695}" destId="{F18F2A56-8DB3-4198-A402-7DC5942BE7B2}" srcOrd="0" destOrd="0" presId="urn:microsoft.com/office/officeart/2005/8/layout/process4"/>
    <dgm:cxn modelId="{837AC9C1-FA4F-4A42-BC29-98EB5E17DB22}" srcId="{A66353C9-B631-43AA-A397-0EA950E37A55}" destId="{BC0D7A6A-F0D2-4B65-9766-C62803FC1A39}" srcOrd="4" destOrd="0" parTransId="{31C95131-A717-451E-AA62-DBA0B0E8F0B6}" sibTransId="{5DDE1723-137D-4F9E-897E-3D736796F042}"/>
    <dgm:cxn modelId="{CF8DD2C3-D6C7-49CA-88D3-28BB580F8DA6}" type="presOf" srcId="{213F88E0-108B-4456-9081-CB8F73B6E607}" destId="{FF294B96-1105-4C87-AFA5-8F6BC4C49410}" srcOrd="0" destOrd="0" presId="urn:microsoft.com/office/officeart/2005/8/layout/process4"/>
    <dgm:cxn modelId="{AC80D6C7-9F30-4B1D-8427-BD83C2E1AA3F}" type="presOf" srcId="{8FF3E3E9-76FF-462E-9635-119AA2C989EC}" destId="{4A57140E-2CFB-4218-AF05-1941CFFB25B8}" srcOrd="0" destOrd="0" presId="urn:microsoft.com/office/officeart/2005/8/layout/process4"/>
    <dgm:cxn modelId="{2F7775C8-3FDA-432E-9352-7D9C1A1BA154}" type="presOf" srcId="{4BD4F537-EC19-48DC-83C3-C0A9FBF51462}" destId="{A143E59A-8257-444A-9144-AAF42BA36B93}" srcOrd="1" destOrd="0" presId="urn:microsoft.com/office/officeart/2005/8/layout/process4"/>
    <dgm:cxn modelId="{7639A7CD-06A1-4185-9ED9-25350406E7EC}" srcId="{BC0D7A6A-F0D2-4B65-9766-C62803FC1A39}" destId="{8FF3E3E9-76FF-462E-9635-119AA2C989EC}" srcOrd="2" destOrd="0" parTransId="{FA4BD631-0022-4A15-A389-DA1ABF40E560}" sibTransId="{ACCB411A-159B-4BAA-9DD4-660799E8564D}"/>
    <dgm:cxn modelId="{9BA3C3CE-3CBC-44D6-973B-D0147347CCC4}" srcId="{A66353C9-B631-43AA-A397-0EA950E37A55}" destId="{D414B783-3B54-47A2-AB5C-9073DFB351E6}" srcOrd="3" destOrd="0" parTransId="{C7488895-2D23-4052-9059-1F4962295C01}" sibTransId="{EF106728-F301-4DBC-866D-1F7F62B6BB34}"/>
    <dgm:cxn modelId="{EB56C2CF-EA51-44D0-88A1-695EDDC60783}" type="presOf" srcId="{482AC021-5A62-48C8-ABC0-8F99D71D9B71}" destId="{06B9FF99-8966-43BB-A08D-2C7D0F1E7832}" srcOrd="0" destOrd="0" presId="urn:microsoft.com/office/officeart/2005/8/layout/process4"/>
    <dgm:cxn modelId="{0E7B47D7-2760-46CF-AA63-9235CA599C9B}" type="presOf" srcId="{518ED069-39FE-4D31-BCCD-BC115C19BDCC}" destId="{6A7C50B6-A563-4265-90B9-A7CAF05D987A}" srcOrd="1" destOrd="0" presId="urn:microsoft.com/office/officeart/2005/8/layout/process4"/>
    <dgm:cxn modelId="{A300CADA-E610-4091-B7FC-AD1414688087}" srcId="{D414B783-3B54-47A2-AB5C-9073DFB351E6}" destId="{4D4E6101-C8D5-40AE-BAAA-C889F43B4920}" srcOrd="2" destOrd="0" parTransId="{C97535D0-D508-4D1F-939C-8889D5CC230B}" sibTransId="{F19761BE-5557-4CC8-9A74-4A997FBB6637}"/>
    <dgm:cxn modelId="{4B23EFDB-B18A-457C-9F0C-65B59989DCD8}" type="presOf" srcId="{BC0D7A6A-F0D2-4B65-9766-C62803FC1A39}" destId="{F4FB3F03-07A0-40BE-8385-684BE309F9DD}" srcOrd="1" destOrd="0" presId="urn:microsoft.com/office/officeart/2005/8/layout/process4"/>
    <dgm:cxn modelId="{D3BC9BE9-ADBA-42B9-9F5B-C3354E18B166}" srcId="{C89E019D-6CF5-4EAD-8DC7-770F55935FE8}" destId="{B2F062DB-259E-4C35-ACDF-CDA2B887370D}" srcOrd="2" destOrd="0" parTransId="{11852457-0F23-4BF4-841E-4D1A55EC5D10}" sibTransId="{7EFE4285-6DFF-4668-9002-A713C12CDC36}"/>
    <dgm:cxn modelId="{A2086FF2-8CF9-4F2D-8062-C7F553FBC6A6}" type="presOf" srcId="{BFB83E79-92AA-4DAE-9F46-24138CEAF797}" destId="{A8A937E4-ACB5-4A20-B66D-2EE9C9BC2B1F}" srcOrd="0" destOrd="0" presId="urn:microsoft.com/office/officeart/2005/8/layout/process4"/>
    <dgm:cxn modelId="{72C60AFE-1345-4C28-8D27-C8750A375873}" type="presOf" srcId="{D414B783-3B54-47A2-AB5C-9073DFB351E6}" destId="{102CBED6-4DA1-4A2F-B726-A488F176DCE8}" srcOrd="1" destOrd="0" presId="urn:microsoft.com/office/officeart/2005/8/layout/process4"/>
    <dgm:cxn modelId="{04D32189-ECCE-4617-ADD8-F8021C95909B}" type="presParOf" srcId="{C8657835-7091-454C-AC64-BC81C8A75F10}" destId="{038A01B9-1DDD-459D-B476-2F86B4783999}" srcOrd="0" destOrd="0" presId="urn:microsoft.com/office/officeart/2005/8/layout/process4"/>
    <dgm:cxn modelId="{0D15D142-0A27-4575-8DC5-115007989C45}" type="presParOf" srcId="{038A01B9-1DDD-459D-B476-2F86B4783999}" destId="{6D238BA1-AFE1-45F6-B0B2-39B66196430C}" srcOrd="0" destOrd="0" presId="urn:microsoft.com/office/officeart/2005/8/layout/process4"/>
    <dgm:cxn modelId="{BF639EAD-432A-4FA0-B137-1BB6D6948C01}" type="presParOf" srcId="{038A01B9-1DDD-459D-B476-2F86B4783999}" destId="{6A7C50B6-A563-4265-90B9-A7CAF05D987A}" srcOrd="1" destOrd="0" presId="urn:microsoft.com/office/officeart/2005/8/layout/process4"/>
    <dgm:cxn modelId="{81BC99E8-54BE-42BF-8B4A-16756B7EFC27}" type="presParOf" srcId="{038A01B9-1DDD-459D-B476-2F86B4783999}" destId="{068D0A80-5C74-422F-8168-696D5C459459}" srcOrd="2" destOrd="0" presId="urn:microsoft.com/office/officeart/2005/8/layout/process4"/>
    <dgm:cxn modelId="{A9B8CBC2-0115-490A-B9EC-C8CC616AD488}" type="presParOf" srcId="{068D0A80-5C74-422F-8168-696D5C459459}" destId="{5F37203D-894D-44B4-A786-2E164A37FB20}" srcOrd="0" destOrd="0" presId="urn:microsoft.com/office/officeart/2005/8/layout/process4"/>
    <dgm:cxn modelId="{FBAF6FBB-5E7F-4A75-89B8-6D0CFA171614}" type="presParOf" srcId="{068D0A80-5C74-422F-8168-696D5C459459}" destId="{4B0DCE9A-A83E-448C-B15F-7C9D65F5353F}" srcOrd="1" destOrd="0" presId="urn:microsoft.com/office/officeart/2005/8/layout/process4"/>
    <dgm:cxn modelId="{2FF84FEA-4360-4C38-BD5F-991DF429D583}" type="presParOf" srcId="{C8657835-7091-454C-AC64-BC81C8A75F10}" destId="{7D7FB16B-BADF-4489-861F-A21C07BC1E7B}" srcOrd="1" destOrd="0" presId="urn:microsoft.com/office/officeart/2005/8/layout/process4"/>
    <dgm:cxn modelId="{58BF76F7-2615-4518-BCFB-1D10405504F1}" type="presParOf" srcId="{C8657835-7091-454C-AC64-BC81C8A75F10}" destId="{08040E27-8F42-4A53-B7B4-26768BE7F826}" srcOrd="2" destOrd="0" presId="urn:microsoft.com/office/officeart/2005/8/layout/process4"/>
    <dgm:cxn modelId="{71180668-730D-4759-99D7-6FB5CA3578BF}" type="presParOf" srcId="{08040E27-8F42-4A53-B7B4-26768BE7F826}" destId="{89B759FA-67BC-4602-89BF-9E5AA910B8EA}" srcOrd="0" destOrd="0" presId="urn:microsoft.com/office/officeart/2005/8/layout/process4"/>
    <dgm:cxn modelId="{EB552DFA-118E-4614-86FE-93970108897D}" type="presParOf" srcId="{08040E27-8F42-4A53-B7B4-26768BE7F826}" destId="{F4FB3F03-07A0-40BE-8385-684BE309F9DD}" srcOrd="1" destOrd="0" presId="urn:microsoft.com/office/officeart/2005/8/layout/process4"/>
    <dgm:cxn modelId="{BE285F07-9DD0-4841-A96F-B1CA15BBE583}" type="presParOf" srcId="{08040E27-8F42-4A53-B7B4-26768BE7F826}" destId="{0F4AA42C-7EC4-477A-9FF9-0DC35311C000}" srcOrd="2" destOrd="0" presId="urn:microsoft.com/office/officeart/2005/8/layout/process4"/>
    <dgm:cxn modelId="{ECF8C37A-5DA0-4A30-9898-5E7578DC1D6C}" type="presParOf" srcId="{0F4AA42C-7EC4-477A-9FF9-0DC35311C000}" destId="{06B9FF99-8966-43BB-A08D-2C7D0F1E7832}" srcOrd="0" destOrd="0" presId="urn:microsoft.com/office/officeart/2005/8/layout/process4"/>
    <dgm:cxn modelId="{53976C24-67EA-418B-8E12-C2A60ACDE3F9}" type="presParOf" srcId="{0F4AA42C-7EC4-477A-9FF9-0DC35311C000}" destId="{98E1C9F5-E3BC-4981-99C4-3E991AF94809}" srcOrd="1" destOrd="0" presId="urn:microsoft.com/office/officeart/2005/8/layout/process4"/>
    <dgm:cxn modelId="{32EA6DCB-E80B-48D1-94E2-F07938B6B8A0}" type="presParOf" srcId="{0F4AA42C-7EC4-477A-9FF9-0DC35311C000}" destId="{4A57140E-2CFB-4218-AF05-1941CFFB25B8}" srcOrd="2" destOrd="0" presId="urn:microsoft.com/office/officeart/2005/8/layout/process4"/>
    <dgm:cxn modelId="{762CE965-8AD1-43ED-AA57-2B6E32E9C44D}" type="presParOf" srcId="{C8657835-7091-454C-AC64-BC81C8A75F10}" destId="{6534C94B-885E-457D-B6B1-85D20604EDFB}" srcOrd="3" destOrd="0" presId="urn:microsoft.com/office/officeart/2005/8/layout/process4"/>
    <dgm:cxn modelId="{746C147F-C7A7-4197-8BE2-0904B64D2C43}" type="presParOf" srcId="{C8657835-7091-454C-AC64-BC81C8A75F10}" destId="{9B493525-FF8C-44B8-824E-3673B99DD0FA}" srcOrd="4" destOrd="0" presId="urn:microsoft.com/office/officeart/2005/8/layout/process4"/>
    <dgm:cxn modelId="{C0833CFD-538F-43A5-AED8-D53B50872453}" type="presParOf" srcId="{9B493525-FF8C-44B8-824E-3673B99DD0FA}" destId="{26DF9EED-F010-446B-9765-25E3675E549F}" srcOrd="0" destOrd="0" presId="urn:microsoft.com/office/officeart/2005/8/layout/process4"/>
    <dgm:cxn modelId="{9177D9E4-F1AB-4C66-9F3E-781937E0CABC}" type="presParOf" srcId="{9B493525-FF8C-44B8-824E-3673B99DD0FA}" destId="{102CBED6-4DA1-4A2F-B726-A488F176DCE8}" srcOrd="1" destOrd="0" presId="urn:microsoft.com/office/officeart/2005/8/layout/process4"/>
    <dgm:cxn modelId="{B7199ED2-3EEA-4712-BEBA-9CCF7C09D30A}" type="presParOf" srcId="{9B493525-FF8C-44B8-824E-3673B99DD0FA}" destId="{BBBF425E-6146-4FFC-8B02-D5E87C9F3682}" srcOrd="2" destOrd="0" presId="urn:microsoft.com/office/officeart/2005/8/layout/process4"/>
    <dgm:cxn modelId="{11F772BF-3038-4484-A6AA-6CE9624B107E}" type="presParOf" srcId="{BBBF425E-6146-4FFC-8B02-D5E87C9F3682}" destId="{16EBD136-4177-4307-87F5-3B902D051A2E}" srcOrd="0" destOrd="0" presId="urn:microsoft.com/office/officeart/2005/8/layout/process4"/>
    <dgm:cxn modelId="{F7FBC937-69BF-4457-B492-ABC4309BBEEC}" type="presParOf" srcId="{BBBF425E-6146-4FFC-8B02-D5E87C9F3682}" destId="{A8A937E4-ACB5-4A20-B66D-2EE9C9BC2B1F}" srcOrd="1" destOrd="0" presId="urn:microsoft.com/office/officeart/2005/8/layout/process4"/>
    <dgm:cxn modelId="{B938306C-24B8-4C7A-A691-8CA2A7CB316B}" type="presParOf" srcId="{BBBF425E-6146-4FFC-8B02-D5E87C9F3682}" destId="{AAB55A98-8EA4-4E22-AE77-EB77BA9C4B7C}" srcOrd="2" destOrd="0" presId="urn:microsoft.com/office/officeart/2005/8/layout/process4"/>
    <dgm:cxn modelId="{1EE4317F-D92C-4D2B-9E1D-1DA8B0530106}" type="presParOf" srcId="{C8657835-7091-454C-AC64-BC81C8A75F10}" destId="{ECA6316B-AA8D-4AB6-B93D-D71C57013CAE}" srcOrd="5" destOrd="0" presId="urn:microsoft.com/office/officeart/2005/8/layout/process4"/>
    <dgm:cxn modelId="{5AF3EC28-7B43-4BE7-8B61-3AD5405C0B2F}" type="presParOf" srcId="{C8657835-7091-454C-AC64-BC81C8A75F10}" destId="{409FF18E-DCE2-42C1-86EE-B4E2981320EF}" srcOrd="6" destOrd="0" presId="urn:microsoft.com/office/officeart/2005/8/layout/process4"/>
    <dgm:cxn modelId="{FB8D798C-11F2-401B-986D-469A397CCC42}" type="presParOf" srcId="{409FF18E-DCE2-42C1-86EE-B4E2981320EF}" destId="{0BE0B366-0532-4047-ACC6-1D4AB0EE540C}" srcOrd="0" destOrd="0" presId="urn:microsoft.com/office/officeart/2005/8/layout/process4"/>
    <dgm:cxn modelId="{5313FF9F-B0B1-49BE-B1C1-A36248DF2B5B}" type="presParOf" srcId="{409FF18E-DCE2-42C1-86EE-B4E2981320EF}" destId="{A143E59A-8257-444A-9144-AAF42BA36B93}" srcOrd="1" destOrd="0" presId="urn:microsoft.com/office/officeart/2005/8/layout/process4"/>
    <dgm:cxn modelId="{82C4E8DD-25D3-49E8-9852-563F9F672F04}" type="presParOf" srcId="{409FF18E-DCE2-42C1-86EE-B4E2981320EF}" destId="{1B160C1A-FC86-4A4A-B6CD-AC285FC38C39}" srcOrd="2" destOrd="0" presId="urn:microsoft.com/office/officeart/2005/8/layout/process4"/>
    <dgm:cxn modelId="{8F5F91E3-6F7D-4C2F-9571-88467563DAD6}" type="presParOf" srcId="{1B160C1A-FC86-4A4A-B6CD-AC285FC38C39}" destId="{F18F2A56-8DB3-4198-A402-7DC5942BE7B2}" srcOrd="0" destOrd="0" presId="urn:microsoft.com/office/officeart/2005/8/layout/process4"/>
    <dgm:cxn modelId="{9F85F070-FF3F-444C-87B9-DA0DDA311EE7}" type="presParOf" srcId="{1B160C1A-FC86-4A4A-B6CD-AC285FC38C39}" destId="{6CCC4B00-8295-4E76-83C6-DB90F4A2016B}" srcOrd="1" destOrd="0" presId="urn:microsoft.com/office/officeart/2005/8/layout/process4"/>
    <dgm:cxn modelId="{6BC26B14-7958-4D81-8E0B-FAF92289E387}" type="presParOf" srcId="{1B160C1A-FC86-4A4A-B6CD-AC285FC38C39}" destId="{733AE54D-4F85-4BF8-9577-1580E9291A01}" srcOrd="2" destOrd="0" presId="urn:microsoft.com/office/officeart/2005/8/layout/process4"/>
    <dgm:cxn modelId="{7690CBE4-7F2C-40A9-9746-64158FFE9FBC}" type="presParOf" srcId="{C8657835-7091-454C-AC64-BC81C8A75F10}" destId="{4BBFF59D-02B4-4A06-873B-1289A1A17FBC}" srcOrd="7" destOrd="0" presId="urn:microsoft.com/office/officeart/2005/8/layout/process4"/>
    <dgm:cxn modelId="{D2DD2E2D-99A6-4552-9512-794E3376A6AA}" type="presParOf" srcId="{C8657835-7091-454C-AC64-BC81C8A75F10}" destId="{87461D48-ACE1-4CB7-873C-649B0E2EEE05}" srcOrd="8" destOrd="0" presId="urn:microsoft.com/office/officeart/2005/8/layout/process4"/>
    <dgm:cxn modelId="{7A9EBFBE-FDB1-4437-AC34-21BF5E23D866}" type="presParOf" srcId="{87461D48-ACE1-4CB7-873C-649B0E2EEE05}" destId="{5B511F9E-10D1-49A1-A608-70679E416FE1}" srcOrd="0" destOrd="0" presId="urn:microsoft.com/office/officeart/2005/8/layout/process4"/>
    <dgm:cxn modelId="{7BD7783C-057A-4094-9CA2-69180EA65B6A}" type="presParOf" srcId="{87461D48-ACE1-4CB7-873C-649B0E2EEE05}" destId="{5C4B61BE-CC7B-4A33-8938-4391F3F8F842}" srcOrd="1" destOrd="0" presId="urn:microsoft.com/office/officeart/2005/8/layout/process4"/>
    <dgm:cxn modelId="{0D778FD3-09F2-47A0-966F-E93EBE0BC181}" type="presParOf" srcId="{87461D48-ACE1-4CB7-873C-649B0E2EEE05}" destId="{194D95AB-DBE5-469F-97E2-392A8769674C}" srcOrd="2" destOrd="0" presId="urn:microsoft.com/office/officeart/2005/8/layout/process4"/>
    <dgm:cxn modelId="{3338DE96-73E7-482F-851A-DC6FED2EA515}" type="presParOf" srcId="{194D95AB-DBE5-469F-97E2-392A8769674C}" destId="{681427F1-3039-477A-9337-0DA1F3652C70}" srcOrd="0" destOrd="0" presId="urn:microsoft.com/office/officeart/2005/8/layout/process4"/>
    <dgm:cxn modelId="{D9D7462B-1A66-481B-82F2-FA639DFCCC98}" type="presParOf" srcId="{194D95AB-DBE5-469F-97E2-392A8769674C}" destId="{849AE436-169B-4F32-A1BC-7F4F7FA361FE}" srcOrd="1" destOrd="0" presId="urn:microsoft.com/office/officeart/2005/8/layout/process4"/>
    <dgm:cxn modelId="{E2396B62-7033-4F08-82FE-4BE2AF0AAFBC}" type="presParOf" srcId="{194D95AB-DBE5-469F-97E2-392A8769674C}" destId="{F7E14BBB-1FF6-4CF2-9BEB-83FB705A0485}" srcOrd="2" destOrd="0" presId="urn:microsoft.com/office/officeart/2005/8/layout/process4"/>
    <dgm:cxn modelId="{4FF2F503-4D88-4233-9809-50C6F67E6683}" type="presParOf" srcId="{C8657835-7091-454C-AC64-BC81C8A75F10}" destId="{719AE0F5-AE58-4391-99F7-44E40AEAFB1F}" srcOrd="9" destOrd="0" presId="urn:microsoft.com/office/officeart/2005/8/layout/process4"/>
    <dgm:cxn modelId="{ADFC39B6-7261-47AA-BA93-29C405F5B9C9}" type="presParOf" srcId="{C8657835-7091-454C-AC64-BC81C8A75F10}" destId="{5519C66A-833B-4144-8CB3-D216FE431F82}" srcOrd="10" destOrd="0" presId="urn:microsoft.com/office/officeart/2005/8/layout/process4"/>
    <dgm:cxn modelId="{E0BEDA84-0E3B-47EA-BD10-F0DB9520F220}" type="presParOf" srcId="{5519C66A-833B-4144-8CB3-D216FE431F82}" destId="{97EED691-D5ED-411B-B2C7-AFB2FED6B910}" srcOrd="0" destOrd="0" presId="urn:microsoft.com/office/officeart/2005/8/layout/process4"/>
    <dgm:cxn modelId="{6FAEAFEE-B035-4436-A451-0E3D30572B78}" type="presParOf" srcId="{5519C66A-833B-4144-8CB3-D216FE431F82}" destId="{F4C786D3-2C85-46A3-9B42-1D63CC6EAEFE}" srcOrd="1" destOrd="0" presId="urn:microsoft.com/office/officeart/2005/8/layout/process4"/>
    <dgm:cxn modelId="{7A445194-5B27-4BA7-8B69-BAC13DA578AC}" type="presParOf" srcId="{5519C66A-833B-4144-8CB3-D216FE431F82}" destId="{CB12A648-1F36-4F6E-AA6D-7DB045C015D4}" srcOrd="2" destOrd="0" presId="urn:microsoft.com/office/officeart/2005/8/layout/process4"/>
    <dgm:cxn modelId="{F0105A32-EAEF-43EB-990D-70253271E8BA}" type="presParOf" srcId="{CB12A648-1F36-4F6E-AA6D-7DB045C015D4}" destId="{6231E1A6-32DC-4D4A-A97E-0CC5FB5C114E}" srcOrd="0" destOrd="0" presId="urn:microsoft.com/office/officeart/2005/8/layout/process4"/>
    <dgm:cxn modelId="{6A17DDD6-D9C6-41A0-BCD4-34291661C055}" type="presParOf" srcId="{CB12A648-1F36-4F6E-AA6D-7DB045C015D4}" destId="{FF294B96-1105-4C87-AFA5-8F6BC4C49410}" srcOrd="1" destOrd="0" presId="urn:microsoft.com/office/officeart/2005/8/layout/process4"/>
    <dgm:cxn modelId="{755F0D4F-195D-4A14-A1E5-A2FC145E31FE}" type="presParOf" srcId="{CB12A648-1F36-4F6E-AA6D-7DB045C015D4}" destId="{7E00D214-24C7-4219-94B9-C96D9ED559A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C50B6-A563-4265-90B9-A7CAF05D987A}">
      <dsp:nvSpPr>
        <dsp:cNvPr id="0" name=""/>
        <dsp:cNvSpPr/>
      </dsp:nvSpPr>
      <dsp:spPr>
        <a:xfrm>
          <a:off x="0" y="4787718"/>
          <a:ext cx="8128000" cy="62838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Calibri" panose="020F0502020204030204"/>
              <a:ea typeface="+mn-ea"/>
              <a:cs typeface="+mn-cs"/>
            </a:rPr>
            <a:t>Dictionary</a:t>
          </a:r>
        </a:p>
      </dsp:txBody>
      <dsp:txXfrm>
        <a:off x="0" y="4787718"/>
        <a:ext cx="8128000" cy="339328"/>
      </dsp:txXfrm>
    </dsp:sp>
    <dsp:sp modelId="{5F37203D-894D-44B4-A786-2E164A37FB20}">
      <dsp:nvSpPr>
        <dsp:cNvPr id="0" name=""/>
        <dsp:cNvSpPr/>
      </dsp:nvSpPr>
      <dsp:spPr>
        <a:xfrm>
          <a:off x="0" y="5114478"/>
          <a:ext cx="4064000" cy="289057"/>
        </a:xfrm>
        <a:prstGeom prst="rect">
          <a:avLst/>
        </a:pr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Concepts</a:t>
          </a:r>
        </a:p>
      </dsp:txBody>
      <dsp:txXfrm>
        <a:off x="0" y="5114478"/>
        <a:ext cx="4064000" cy="289057"/>
      </dsp:txXfrm>
    </dsp:sp>
    <dsp:sp modelId="{4B0DCE9A-A83E-448C-B15F-7C9D65F5353F}">
      <dsp:nvSpPr>
        <dsp:cNvPr id="0" name=""/>
        <dsp:cNvSpPr/>
      </dsp:nvSpPr>
      <dsp:spPr>
        <a:xfrm>
          <a:off x="4064000" y="5114478"/>
          <a:ext cx="4064000" cy="289057"/>
        </a:xfrm>
        <a:prstGeom prst="rect">
          <a:avLst/>
        </a:prstGeom>
        <a:solidFill>
          <a:srgbClr val="A5A5A5">
            <a:tint val="40000"/>
            <a:alpha val="90000"/>
            <a:hueOff val="126821"/>
            <a:satOff val="6250"/>
            <a:lumOff val="111"/>
            <a:alphaOff val="0"/>
          </a:srgbClr>
        </a:solidFill>
        <a:ln w="6350" cap="flat" cmpd="sng" algn="ctr">
          <a:solidFill>
            <a:srgbClr val="A5A5A5">
              <a:tint val="40000"/>
              <a:alpha val="90000"/>
              <a:hueOff val="126821"/>
              <a:satOff val="6250"/>
              <a:lumOff val="111"/>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Synonyms</a:t>
          </a:r>
        </a:p>
      </dsp:txBody>
      <dsp:txXfrm>
        <a:off x="4064000" y="5114478"/>
        <a:ext cx="4064000" cy="289057"/>
      </dsp:txXfrm>
    </dsp:sp>
    <dsp:sp modelId="{F4FB3F03-07A0-40BE-8385-684BE309F9DD}">
      <dsp:nvSpPr>
        <dsp:cNvPr id="0" name=""/>
        <dsp:cNvSpPr/>
      </dsp:nvSpPr>
      <dsp:spPr>
        <a:xfrm rot="10800000">
          <a:off x="0" y="3830687"/>
          <a:ext cx="8128000" cy="966456"/>
        </a:xfrm>
        <a:prstGeom prst="upArrowCallout">
          <a:avLst/>
        </a:prstGeom>
        <a:gradFill rotWithShape="0">
          <a:gsLst>
            <a:gs pos="0">
              <a:srgbClr val="A5A5A5">
                <a:hueOff val="542120"/>
                <a:satOff val="20000"/>
                <a:lumOff val="-2941"/>
                <a:alphaOff val="0"/>
                <a:satMod val="103000"/>
                <a:lumMod val="102000"/>
                <a:tint val="94000"/>
              </a:srgbClr>
            </a:gs>
            <a:gs pos="50000">
              <a:srgbClr val="A5A5A5">
                <a:hueOff val="542120"/>
                <a:satOff val="20000"/>
                <a:lumOff val="-2941"/>
                <a:alphaOff val="0"/>
                <a:satMod val="110000"/>
                <a:lumMod val="100000"/>
                <a:shade val="100000"/>
              </a:srgbClr>
            </a:gs>
            <a:gs pos="100000">
              <a:srgbClr val="A5A5A5">
                <a:hueOff val="542120"/>
                <a:satOff val="20000"/>
                <a:lumOff val="-29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Calibri" panose="020F0502020204030204"/>
              <a:ea typeface="+mn-ea"/>
              <a:cs typeface="+mn-cs"/>
            </a:rPr>
            <a:t>Administration</a:t>
          </a:r>
        </a:p>
      </dsp:txBody>
      <dsp:txXfrm rot="-10800000">
        <a:off x="0" y="3949494"/>
        <a:ext cx="8128000" cy="220419"/>
      </dsp:txXfrm>
    </dsp:sp>
    <dsp:sp modelId="{06B9FF99-8966-43BB-A08D-2C7D0F1E7832}">
      <dsp:nvSpPr>
        <dsp:cNvPr id="0" name=""/>
        <dsp:cNvSpPr/>
      </dsp:nvSpPr>
      <dsp:spPr>
        <a:xfrm>
          <a:off x="3968" y="4169913"/>
          <a:ext cx="2706687" cy="288970"/>
        </a:xfrm>
        <a:prstGeom prst="rect">
          <a:avLst/>
        </a:prstGeom>
        <a:solidFill>
          <a:srgbClr val="A5A5A5">
            <a:tint val="40000"/>
            <a:alpha val="90000"/>
            <a:hueOff val="253643"/>
            <a:satOff val="12500"/>
            <a:lumOff val="222"/>
            <a:alphaOff val="0"/>
          </a:srgbClr>
        </a:solidFill>
        <a:ln w="6350" cap="flat" cmpd="sng" algn="ctr">
          <a:solidFill>
            <a:srgbClr val="A5A5A5">
              <a:tint val="40000"/>
              <a:alpha val="90000"/>
              <a:hueOff val="253643"/>
              <a:satOff val="12500"/>
              <a:lumOff val="222"/>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IN" sz="1400" kern="1200" dirty="0">
              <a:solidFill>
                <a:sysClr val="windowText" lastClr="000000">
                  <a:hueOff val="0"/>
                  <a:satOff val="0"/>
                  <a:lumOff val="0"/>
                  <a:alphaOff val="0"/>
                </a:sysClr>
              </a:solidFill>
              <a:latin typeface="Calibri" panose="020F0502020204030204"/>
              <a:ea typeface="+mn-ea"/>
              <a:cs typeface="+mn-cs"/>
            </a:rPr>
            <a:t>User Onboarding</a:t>
          </a:r>
        </a:p>
      </dsp:txBody>
      <dsp:txXfrm>
        <a:off x="3968" y="4169913"/>
        <a:ext cx="2706687" cy="288970"/>
      </dsp:txXfrm>
    </dsp:sp>
    <dsp:sp modelId="{98E1C9F5-E3BC-4981-99C4-3E991AF94809}">
      <dsp:nvSpPr>
        <dsp:cNvPr id="0" name=""/>
        <dsp:cNvSpPr/>
      </dsp:nvSpPr>
      <dsp:spPr>
        <a:xfrm>
          <a:off x="2710656" y="4169913"/>
          <a:ext cx="2706687" cy="288970"/>
        </a:xfrm>
        <a:prstGeom prst="rect">
          <a:avLst/>
        </a:prstGeom>
        <a:solidFill>
          <a:srgbClr val="A5A5A5">
            <a:tint val="40000"/>
            <a:alpha val="90000"/>
            <a:hueOff val="380464"/>
            <a:satOff val="18750"/>
            <a:lumOff val="334"/>
            <a:alphaOff val="0"/>
          </a:srgbClr>
        </a:solidFill>
        <a:ln w="6350" cap="flat" cmpd="sng" algn="ctr">
          <a:solidFill>
            <a:srgbClr val="A5A5A5">
              <a:tint val="40000"/>
              <a:alpha val="90000"/>
              <a:hueOff val="380464"/>
              <a:satOff val="18750"/>
              <a:lumOff val="334"/>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Roles &amp; Privileges</a:t>
          </a:r>
        </a:p>
      </dsp:txBody>
      <dsp:txXfrm>
        <a:off x="2710656" y="4169913"/>
        <a:ext cx="2706687" cy="288970"/>
      </dsp:txXfrm>
    </dsp:sp>
    <dsp:sp modelId="{4A57140E-2CFB-4218-AF05-1941CFFB25B8}">
      <dsp:nvSpPr>
        <dsp:cNvPr id="0" name=""/>
        <dsp:cNvSpPr/>
      </dsp:nvSpPr>
      <dsp:spPr>
        <a:xfrm>
          <a:off x="5417343" y="4169913"/>
          <a:ext cx="2706687" cy="288970"/>
        </a:xfrm>
        <a:prstGeom prst="rect">
          <a:avLst/>
        </a:prstGeom>
        <a:solidFill>
          <a:srgbClr val="A5A5A5">
            <a:tint val="40000"/>
            <a:alpha val="90000"/>
            <a:hueOff val="507285"/>
            <a:satOff val="25000"/>
            <a:lumOff val="445"/>
            <a:alphaOff val="0"/>
          </a:srgbClr>
        </a:solidFill>
        <a:ln w="6350" cap="flat" cmpd="sng" algn="ctr">
          <a:solidFill>
            <a:srgbClr val="A5A5A5">
              <a:tint val="40000"/>
              <a:alpha val="90000"/>
              <a:hueOff val="507285"/>
              <a:satOff val="25000"/>
              <a:lumOff val="445"/>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External Crawl</a:t>
          </a:r>
          <a:endParaRPr lang="en-IN" sz="1700" kern="1200" dirty="0">
            <a:solidFill>
              <a:sysClr val="windowText" lastClr="000000">
                <a:hueOff val="0"/>
                <a:satOff val="0"/>
                <a:lumOff val="0"/>
                <a:alphaOff val="0"/>
              </a:sysClr>
            </a:solidFill>
            <a:latin typeface="Calibri" panose="020F0502020204030204"/>
            <a:ea typeface="+mn-ea"/>
            <a:cs typeface="+mn-cs"/>
          </a:endParaRPr>
        </a:p>
      </dsp:txBody>
      <dsp:txXfrm>
        <a:off x="5417343" y="4169913"/>
        <a:ext cx="2706687" cy="288970"/>
      </dsp:txXfrm>
    </dsp:sp>
    <dsp:sp modelId="{102CBED6-4DA1-4A2F-B726-A488F176DCE8}">
      <dsp:nvSpPr>
        <dsp:cNvPr id="0" name=""/>
        <dsp:cNvSpPr/>
      </dsp:nvSpPr>
      <dsp:spPr>
        <a:xfrm rot="10800000">
          <a:off x="0" y="2873656"/>
          <a:ext cx="8128000" cy="966456"/>
        </a:xfrm>
        <a:prstGeom prst="upArrowCallout">
          <a:avLst/>
        </a:prstGeom>
        <a:gradFill rotWithShape="0">
          <a:gsLst>
            <a:gs pos="0">
              <a:srgbClr val="A5A5A5">
                <a:hueOff val="1084240"/>
                <a:satOff val="40000"/>
                <a:lumOff val="-5882"/>
                <a:alphaOff val="0"/>
                <a:satMod val="103000"/>
                <a:lumMod val="102000"/>
                <a:tint val="94000"/>
              </a:srgbClr>
            </a:gs>
            <a:gs pos="50000">
              <a:srgbClr val="A5A5A5">
                <a:hueOff val="1084240"/>
                <a:satOff val="40000"/>
                <a:lumOff val="-5882"/>
                <a:alphaOff val="0"/>
                <a:satMod val="110000"/>
                <a:lumMod val="100000"/>
                <a:shade val="100000"/>
              </a:srgbClr>
            </a:gs>
            <a:gs pos="100000">
              <a:srgbClr val="A5A5A5">
                <a:hueOff val="1084240"/>
                <a:satOff val="40000"/>
                <a:lumOff val="-588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Calibri" panose="020F0502020204030204"/>
              <a:ea typeface="+mn-ea"/>
              <a:cs typeface="+mn-cs"/>
            </a:rPr>
            <a:t>Configuration</a:t>
          </a:r>
        </a:p>
      </dsp:txBody>
      <dsp:txXfrm rot="-10800000">
        <a:off x="0" y="2992463"/>
        <a:ext cx="8128000" cy="220419"/>
      </dsp:txXfrm>
    </dsp:sp>
    <dsp:sp modelId="{16EBD136-4177-4307-87F5-3B902D051A2E}">
      <dsp:nvSpPr>
        <dsp:cNvPr id="0" name=""/>
        <dsp:cNvSpPr/>
      </dsp:nvSpPr>
      <dsp:spPr>
        <a:xfrm>
          <a:off x="3968" y="3212882"/>
          <a:ext cx="2706687" cy="288970"/>
        </a:xfrm>
        <a:prstGeom prst="rect">
          <a:avLst/>
        </a:prstGeom>
        <a:solidFill>
          <a:srgbClr val="A5A5A5">
            <a:tint val="40000"/>
            <a:alpha val="90000"/>
            <a:hueOff val="634107"/>
            <a:satOff val="31250"/>
            <a:lumOff val="556"/>
            <a:alphaOff val="0"/>
          </a:srgbClr>
        </a:solidFill>
        <a:ln w="6350" cap="flat" cmpd="sng" algn="ctr">
          <a:solidFill>
            <a:srgbClr val="A5A5A5">
              <a:tint val="40000"/>
              <a:alpha val="90000"/>
              <a:hueOff val="634107"/>
              <a:satOff val="31250"/>
              <a:lumOff val="556"/>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Metadata</a:t>
          </a:r>
        </a:p>
      </dsp:txBody>
      <dsp:txXfrm>
        <a:off x="3968" y="3212882"/>
        <a:ext cx="2706687" cy="288970"/>
      </dsp:txXfrm>
    </dsp:sp>
    <dsp:sp modelId="{A8A937E4-ACB5-4A20-B66D-2EE9C9BC2B1F}">
      <dsp:nvSpPr>
        <dsp:cNvPr id="0" name=""/>
        <dsp:cNvSpPr/>
      </dsp:nvSpPr>
      <dsp:spPr>
        <a:xfrm>
          <a:off x="2710656" y="3212882"/>
          <a:ext cx="2706687" cy="288970"/>
        </a:xfrm>
        <a:prstGeom prst="rect">
          <a:avLst/>
        </a:prstGeom>
        <a:solidFill>
          <a:srgbClr val="A5A5A5">
            <a:tint val="40000"/>
            <a:alpha val="90000"/>
            <a:hueOff val="760928"/>
            <a:satOff val="37500"/>
            <a:lumOff val="667"/>
            <a:alphaOff val="0"/>
          </a:srgbClr>
        </a:solidFill>
        <a:ln w="6350" cap="flat" cmpd="sng" algn="ctr">
          <a:solidFill>
            <a:srgbClr val="A5A5A5">
              <a:tint val="40000"/>
              <a:alpha val="90000"/>
              <a:hueOff val="760928"/>
              <a:satOff val="37500"/>
              <a:lumOff val="667"/>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Workflow</a:t>
          </a:r>
        </a:p>
      </dsp:txBody>
      <dsp:txXfrm>
        <a:off x="2710656" y="3212882"/>
        <a:ext cx="2706687" cy="288970"/>
      </dsp:txXfrm>
    </dsp:sp>
    <dsp:sp modelId="{AAB55A98-8EA4-4E22-AE77-EB77BA9C4B7C}">
      <dsp:nvSpPr>
        <dsp:cNvPr id="0" name=""/>
        <dsp:cNvSpPr/>
      </dsp:nvSpPr>
      <dsp:spPr>
        <a:xfrm>
          <a:off x="5417343" y="3212882"/>
          <a:ext cx="2706687" cy="288970"/>
        </a:xfrm>
        <a:prstGeom prst="rect">
          <a:avLst/>
        </a:prstGeom>
        <a:solidFill>
          <a:srgbClr val="A5A5A5">
            <a:tint val="40000"/>
            <a:alpha val="90000"/>
            <a:hueOff val="887749"/>
            <a:satOff val="43750"/>
            <a:lumOff val="778"/>
            <a:alphaOff val="0"/>
          </a:srgbClr>
        </a:solidFill>
        <a:ln w="6350" cap="flat" cmpd="sng" algn="ctr">
          <a:solidFill>
            <a:srgbClr val="A5A5A5">
              <a:tint val="40000"/>
              <a:alpha val="90000"/>
              <a:hueOff val="887749"/>
              <a:satOff val="43750"/>
              <a:lumOff val="778"/>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Content Mgmt.</a:t>
          </a:r>
          <a:endParaRPr lang="en-IN" sz="1700" kern="1200" dirty="0">
            <a:solidFill>
              <a:sysClr val="windowText" lastClr="000000">
                <a:hueOff val="0"/>
                <a:satOff val="0"/>
                <a:lumOff val="0"/>
                <a:alphaOff val="0"/>
              </a:sysClr>
            </a:solidFill>
            <a:latin typeface="Calibri" panose="020F0502020204030204"/>
            <a:ea typeface="+mn-ea"/>
            <a:cs typeface="+mn-cs"/>
          </a:endParaRPr>
        </a:p>
      </dsp:txBody>
      <dsp:txXfrm>
        <a:off x="5417343" y="3212882"/>
        <a:ext cx="2706687" cy="288970"/>
      </dsp:txXfrm>
    </dsp:sp>
    <dsp:sp modelId="{A143E59A-8257-444A-9144-AAF42BA36B93}">
      <dsp:nvSpPr>
        <dsp:cNvPr id="0" name=""/>
        <dsp:cNvSpPr/>
      </dsp:nvSpPr>
      <dsp:spPr>
        <a:xfrm rot="10800000">
          <a:off x="0" y="1916625"/>
          <a:ext cx="8128000" cy="966456"/>
        </a:xfrm>
        <a:prstGeom prst="upArrowCallout">
          <a:avLst/>
        </a:prstGeom>
        <a:gradFill rotWithShape="0">
          <a:gsLst>
            <a:gs pos="0">
              <a:srgbClr val="A5A5A5">
                <a:hueOff val="1626359"/>
                <a:satOff val="60000"/>
                <a:lumOff val="-8824"/>
                <a:alphaOff val="0"/>
                <a:satMod val="103000"/>
                <a:lumMod val="102000"/>
                <a:tint val="94000"/>
              </a:srgbClr>
            </a:gs>
            <a:gs pos="50000">
              <a:srgbClr val="A5A5A5">
                <a:hueOff val="1626359"/>
                <a:satOff val="60000"/>
                <a:lumOff val="-8824"/>
                <a:alphaOff val="0"/>
                <a:satMod val="110000"/>
                <a:lumMod val="100000"/>
                <a:shade val="100000"/>
              </a:srgbClr>
            </a:gs>
            <a:gs pos="100000">
              <a:srgbClr val="A5A5A5">
                <a:hueOff val="1626359"/>
                <a:satOff val="60000"/>
                <a:lumOff val="-88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1" kern="1200" dirty="0">
              <a:solidFill>
                <a:sysClr val="window" lastClr="FFFFFF"/>
              </a:solidFill>
              <a:latin typeface="Calibri" panose="020F0502020204030204"/>
              <a:ea typeface="+mn-ea"/>
              <a:cs typeface="+mn-cs"/>
            </a:rPr>
            <a:t>Knowledge Rendering</a:t>
          </a:r>
        </a:p>
      </dsp:txBody>
      <dsp:txXfrm rot="-10800000">
        <a:off x="0" y="2035432"/>
        <a:ext cx="8128000" cy="220419"/>
      </dsp:txXfrm>
    </dsp:sp>
    <dsp:sp modelId="{F18F2A56-8DB3-4198-A402-7DC5942BE7B2}">
      <dsp:nvSpPr>
        <dsp:cNvPr id="0" name=""/>
        <dsp:cNvSpPr/>
      </dsp:nvSpPr>
      <dsp:spPr>
        <a:xfrm>
          <a:off x="3968" y="2255851"/>
          <a:ext cx="2706687" cy="288970"/>
        </a:xfrm>
        <a:prstGeom prst="rect">
          <a:avLst/>
        </a:prstGeom>
        <a:solidFill>
          <a:srgbClr val="A5A5A5">
            <a:tint val="40000"/>
            <a:alpha val="90000"/>
            <a:hueOff val="1014570"/>
            <a:satOff val="50000"/>
            <a:lumOff val="890"/>
            <a:alphaOff val="0"/>
          </a:srgbClr>
        </a:solidFill>
        <a:ln w="6350" cap="flat" cmpd="sng" algn="ctr">
          <a:solidFill>
            <a:srgbClr val="A5A5A5">
              <a:tint val="40000"/>
              <a:alpha val="90000"/>
              <a:hueOff val="1014570"/>
              <a:satOff val="50000"/>
              <a:lumOff val="89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IN" sz="1400" kern="1200" dirty="0">
              <a:solidFill>
                <a:sysClr val="windowText" lastClr="000000">
                  <a:hueOff val="0"/>
                  <a:satOff val="0"/>
                  <a:lumOff val="0"/>
                  <a:alphaOff val="0"/>
                </a:sysClr>
              </a:solidFill>
              <a:latin typeface="Calibri" panose="020F0502020204030204"/>
              <a:ea typeface="+mn-ea"/>
              <a:cs typeface="+mn-cs"/>
            </a:rPr>
            <a:t>Semantic Search</a:t>
          </a:r>
        </a:p>
      </dsp:txBody>
      <dsp:txXfrm>
        <a:off x="3968" y="2255851"/>
        <a:ext cx="2706687" cy="288970"/>
      </dsp:txXfrm>
    </dsp:sp>
    <dsp:sp modelId="{6CCC4B00-8295-4E76-83C6-DB90F4A2016B}">
      <dsp:nvSpPr>
        <dsp:cNvPr id="0" name=""/>
        <dsp:cNvSpPr/>
      </dsp:nvSpPr>
      <dsp:spPr>
        <a:xfrm>
          <a:off x="2710656" y="2255851"/>
          <a:ext cx="2706687" cy="288970"/>
        </a:xfrm>
        <a:prstGeom prst="rect">
          <a:avLst/>
        </a:prstGeom>
        <a:solidFill>
          <a:srgbClr val="A5A5A5">
            <a:tint val="40000"/>
            <a:alpha val="90000"/>
            <a:hueOff val="1141392"/>
            <a:satOff val="56250"/>
            <a:lumOff val="1001"/>
            <a:alphaOff val="0"/>
          </a:srgbClr>
        </a:solidFill>
        <a:ln w="6350" cap="flat" cmpd="sng" algn="ctr">
          <a:solidFill>
            <a:srgbClr val="A5A5A5">
              <a:tint val="40000"/>
              <a:alpha val="90000"/>
              <a:hueOff val="1141392"/>
              <a:satOff val="56250"/>
              <a:lumOff val="1001"/>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IN" sz="1400" kern="1200" dirty="0">
              <a:solidFill>
                <a:sysClr val="windowText" lastClr="000000">
                  <a:hueOff val="0"/>
                  <a:satOff val="0"/>
                  <a:lumOff val="0"/>
                  <a:alphaOff val="0"/>
                </a:sysClr>
              </a:solidFill>
              <a:latin typeface="Calibri" panose="020F0502020204030204"/>
              <a:ea typeface="+mn-ea"/>
              <a:cs typeface="+mn-cs"/>
            </a:rPr>
            <a:t>Deep Search</a:t>
          </a:r>
        </a:p>
      </dsp:txBody>
      <dsp:txXfrm>
        <a:off x="2710656" y="2255851"/>
        <a:ext cx="2706687" cy="288970"/>
      </dsp:txXfrm>
    </dsp:sp>
    <dsp:sp modelId="{733AE54D-4F85-4BF8-9577-1580E9291A01}">
      <dsp:nvSpPr>
        <dsp:cNvPr id="0" name=""/>
        <dsp:cNvSpPr/>
      </dsp:nvSpPr>
      <dsp:spPr>
        <a:xfrm>
          <a:off x="5417343" y="2255851"/>
          <a:ext cx="2706687" cy="288970"/>
        </a:xfrm>
        <a:prstGeom prst="rect">
          <a:avLst/>
        </a:prstGeom>
        <a:solidFill>
          <a:srgbClr val="A5A5A5">
            <a:tint val="40000"/>
            <a:alpha val="90000"/>
            <a:hueOff val="1268213"/>
            <a:satOff val="62500"/>
            <a:lumOff val="1112"/>
            <a:alphaOff val="0"/>
          </a:srgbClr>
        </a:solidFill>
        <a:ln w="6350" cap="flat" cmpd="sng" algn="ctr">
          <a:solidFill>
            <a:srgbClr val="A5A5A5">
              <a:tint val="40000"/>
              <a:alpha val="90000"/>
              <a:hueOff val="1268213"/>
              <a:satOff val="62500"/>
              <a:lumOff val="1112"/>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Ranking</a:t>
          </a:r>
          <a:endParaRPr lang="en-IN" sz="1700" kern="1200" dirty="0">
            <a:solidFill>
              <a:sysClr val="windowText" lastClr="000000">
                <a:hueOff val="0"/>
                <a:satOff val="0"/>
                <a:lumOff val="0"/>
                <a:alphaOff val="0"/>
              </a:sysClr>
            </a:solidFill>
            <a:latin typeface="Calibri" panose="020F0502020204030204"/>
            <a:ea typeface="+mn-ea"/>
            <a:cs typeface="+mn-cs"/>
          </a:endParaRPr>
        </a:p>
      </dsp:txBody>
      <dsp:txXfrm>
        <a:off x="5417343" y="2255851"/>
        <a:ext cx="2706687" cy="288970"/>
      </dsp:txXfrm>
    </dsp:sp>
    <dsp:sp modelId="{5C4B61BE-CC7B-4A33-8938-4391F3F8F842}">
      <dsp:nvSpPr>
        <dsp:cNvPr id="0" name=""/>
        <dsp:cNvSpPr/>
      </dsp:nvSpPr>
      <dsp:spPr>
        <a:xfrm rot="10800000">
          <a:off x="0" y="959594"/>
          <a:ext cx="8128000" cy="966456"/>
        </a:xfrm>
        <a:prstGeom prst="upArrowCallout">
          <a:avLst/>
        </a:prstGeom>
        <a:gradFill rotWithShape="0">
          <a:gsLst>
            <a:gs pos="0">
              <a:srgbClr val="A5A5A5">
                <a:hueOff val="2168479"/>
                <a:satOff val="80000"/>
                <a:lumOff val="-11765"/>
                <a:alphaOff val="0"/>
                <a:satMod val="103000"/>
                <a:lumMod val="102000"/>
                <a:tint val="94000"/>
              </a:srgbClr>
            </a:gs>
            <a:gs pos="50000">
              <a:srgbClr val="A5A5A5">
                <a:hueOff val="2168479"/>
                <a:satOff val="80000"/>
                <a:lumOff val="-11765"/>
                <a:alphaOff val="0"/>
                <a:satMod val="110000"/>
                <a:lumMod val="100000"/>
                <a:shade val="100000"/>
              </a:srgbClr>
            </a:gs>
            <a:gs pos="100000">
              <a:srgbClr val="A5A5A5">
                <a:hueOff val="2168479"/>
                <a:satOff val="80000"/>
                <a:lumOff val="-1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1" kern="1200" dirty="0">
              <a:solidFill>
                <a:sysClr val="window" lastClr="FFFFFF"/>
              </a:solidFill>
              <a:latin typeface="Calibri" panose="020F0502020204030204"/>
              <a:ea typeface="+mn-ea"/>
              <a:cs typeface="+mn-cs"/>
            </a:rPr>
            <a:t>Knowledge Processing</a:t>
          </a:r>
        </a:p>
      </dsp:txBody>
      <dsp:txXfrm rot="-10800000">
        <a:off x="0" y="1078401"/>
        <a:ext cx="8128000" cy="220419"/>
      </dsp:txXfrm>
    </dsp:sp>
    <dsp:sp modelId="{681427F1-3039-477A-9337-0DA1F3652C70}">
      <dsp:nvSpPr>
        <dsp:cNvPr id="0" name=""/>
        <dsp:cNvSpPr/>
      </dsp:nvSpPr>
      <dsp:spPr>
        <a:xfrm>
          <a:off x="3968" y="1298820"/>
          <a:ext cx="2706687" cy="288970"/>
        </a:xfrm>
        <a:prstGeom prst="rect">
          <a:avLst/>
        </a:prstGeom>
        <a:solidFill>
          <a:srgbClr val="A5A5A5">
            <a:tint val="40000"/>
            <a:alpha val="90000"/>
            <a:hueOff val="1395034"/>
            <a:satOff val="68750"/>
            <a:lumOff val="1223"/>
            <a:alphaOff val="0"/>
          </a:srgbClr>
        </a:solidFill>
        <a:ln w="6350" cap="flat" cmpd="sng" algn="ctr">
          <a:solidFill>
            <a:srgbClr val="A5A5A5">
              <a:tint val="40000"/>
              <a:alpha val="90000"/>
              <a:hueOff val="1395034"/>
              <a:satOff val="68750"/>
              <a:lumOff val="1223"/>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Real-time Indexing</a:t>
          </a:r>
        </a:p>
      </dsp:txBody>
      <dsp:txXfrm>
        <a:off x="3968" y="1298820"/>
        <a:ext cx="2706687" cy="288970"/>
      </dsp:txXfrm>
    </dsp:sp>
    <dsp:sp modelId="{849AE436-169B-4F32-A1BC-7F4F7FA361FE}">
      <dsp:nvSpPr>
        <dsp:cNvPr id="0" name=""/>
        <dsp:cNvSpPr/>
      </dsp:nvSpPr>
      <dsp:spPr>
        <a:xfrm>
          <a:off x="2710656" y="1298820"/>
          <a:ext cx="2706687" cy="288970"/>
        </a:xfrm>
        <a:prstGeom prst="rect">
          <a:avLst/>
        </a:prstGeom>
        <a:solidFill>
          <a:srgbClr val="A5A5A5">
            <a:tint val="40000"/>
            <a:alpha val="90000"/>
            <a:hueOff val="1521856"/>
            <a:satOff val="75000"/>
            <a:lumOff val="1334"/>
            <a:alphaOff val="0"/>
          </a:srgbClr>
        </a:solidFill>
        <a:ln w="6350" cap="flat" cmpd="sng" algn="ctr">
          <a:solidFill>
            <a:srgbClr val="A5A5A5">
              <a:tint val="40000"/>
              <a:alpha val="90000"/>
              <a:hueOff val="1521856"/>
              <a:satOff val="75000"/>
              <a:lumOff val="1334"/>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Indexing Process</a:t>
          </a:r>
        </a:p>
      </dsp:txBody>
      <dsp:txXfrm>
        <a:off x="2710656" y="1298820"/>
        <a:ext cx="2706687" cy="288970"/>
      </dsp:txXfrm>
    </dsp:sp>
    <dsp:sp modelId="{F7E14BBB-1FF6-4CF2-9BEB-83FB705A0485}">
      <dsp:nvSpPr>
        <dsp:cNvPr id="0" name=""/>
        <dsp:cNvSpPr/>
      </dsp:nvSpPr>
      <dsp:spPr>
        <a:xfrm>
          <a:off x="5417343" y="1298820"/>
          <a:ext cx="2706687" cy="288970"/>
        </a:xfrm>
        <a:prstGeom prst="rect">
          <a:avLst/>
        </a:prstGeom>
        <a:solidFill>
          <a:srgbClr val="A5A5A5">
            <a:tint val="40000"/>
            <a:alpha val="90000"/>
            <a:hueOff val="1648677"/>
            <a:satOff val="81250"/>
            <a:lumOff val="1445"/>
            <a:alphaOff val="0"/>
          </a:srgbClr>
        </a:solidFill>
        <a:ln w="6350" cap="flat" cmpd="sng" algn="ctr">
          <a:solidFill>
            <a:srgbClr val="A5A5A5">
              <a:tint val="40000"/>
              <a:alpha val="90000"/>
              <a:hueOff val="1648677"/>
              <a:satOff val="81250"/>
              <a:lumOff val="1445"/>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Rules</a:t>
          </a:r>
        </a:p>
      </dsp:txBody>
      <dsp:txXfrm>
        <a:off x="5417343" y="1298820"/>
        <a:ext cx="2706687" cy="288970"/>
      </dsp:txXfrm>
    </dsp:sp>
    <dsp:sp modelId="{F4C786D3-2C85-46A3-9B42-1D63CC6EAEFE}">
      <dsp:nvSpPr>
        <dsp:cNvPr id="0" name=""/>
        <dsp:cNvSpPr/>
      </dsp:nvSpPr>
      <dsp:spPr>
        <a:xfrm rot="10800000">
          <a:off x="0" y="0"/>
          <a:ext cx="8128000" cy="966456"/>
        </a:xfrm>
        <a:prstGeom prst="upArrowCallout">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1" kern="1200" dirty="0">
              <a:solidFill>
                <a:sysClr val="window" lastClr="FFFFFF"/>
              </a:solidFill>
              <a:latin typeface="Calibri" panose="020F0502020204030204"/>
              <a:ea typeface="+mn-ea"/>
              <a:cs typeface="+mn-cs"/>
            </a:rPr>
            <a:t>Knowledge Creation</a:t>
          </a:r>
        </a:p>
      </dsp:txBody>
      <dsp:txXfrm rot="-10800000">
        <a:off x="0" y="118807"/>
        <a:ext cx="8128000" cy="220419"/>
      </dsp:txXfrm>
    </dsp:sp>
    <dsp:sp modelId="{6231E1A6-32DC-4D4A-A97E-0CC5FB5C114E}">
      <dsp:nvSpPr>
        <dsp:cNvPr id="0" name=""/>
        <dsp:cNvSpPr/>
      </dsp:nvSpPr>
      <dsp:spPr>
        <a:xfrm>
          <a:off x="3968" y="341789"/>
          <a:ext cx="2706687" cy="288970"/>
        </a:xfrm>
        <a:prstGeom prst="rect">
          <a:avLst/>
        </a:prstGeom>
        <a:solidFill>
          <a:srgbClr val="A5A5A5">
            <a:tint val="40000"/>
            <a:alpha val="90000"/>
            <a:hueOff val="1775498"/>
            <a:satOff val="87500"/>
            <a:lumOff val="1557"/>
            <a:alphaOff val="0"/>
          </a:srgbClr>
        </a:solidFill>
        <a:ln w="6350" cap="flat" cmpd="sng" algn="ctr">
          <a:solidFill>
            <a:srgbClr val="A5A5A5">
              <a:tint val="40000"/>
              <a:alpha val="90000"/>
              <a:hueOff val="1775498"/>
              <a:satOff val="87500"/>
              <a:lumOff val="1557"/>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Authoring</a:t>
          </a:r>
        </a:p>
      </dsp:txBody>
      <dsp:txXfrm>
        <a:off x="3968" y="341789"/>
        <a:ext cx="2706687" cy="288970"/>
      </dsp:txXfrm>
    </dsp:sp>
    <dsp:sp modelId="{FF294B96-1105-4C87-AFA5-8F6BC4C49410}">
      <dsp:nvSpPr>
        <dsp:cNvPr id="0" name=""/>
        <dsp:cNvSpPr/>
      </dsp:nvSpPr>
      <dsp:spPr>
        <a:xfrm>
          <a:off x="2710656" y="341789"/>
          <a:ext cx="2706687" cy="288970"/>
        </a:xfrm>
        <a:prstGeom prst="rect">
          <a:avLst/>
        </a:prstGeom>
        <a:solidFill>
          <a:srgbClr val="A5A5A5">
            <a:tint val="40000"/>
            <a:alpha val="90000"/>
            <a:hueOff val="1902320"/>
            <a:satOff val="93750"/>
            <a:lumOff val="1668"/>
            <a:alphaOff val="0"/>
          </a:srgbClr>
        </a:solidFill>
        <a:ln w="6350" cap="flat" cmpd="sng" algn="ctr">
          <a:solidFill>
            <a:srgbClr val="A5A5A5">
              <a:tint val="40000"/>
              <a:alpha val="90000"/>
              <a:hueOff val="1902320"/>
              <a:satOff val="93750"/>
              <a:lumOff val="1668"/>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Data Crawler</a:t>
          </a:r>
        </a:p>
      </dsp:txBody>
      <dsp:txXfrm>
        <a:off x="2710656" y="341789"/>
        <a:ext cx="2706687" cy="288970"/>
      </dsp:txXfrm>
    </dsp:sp>
    <dsp:sp modelId="{7E00D214-24C7-4219-94B9-C96D9ED559AA}">
      <dsp:nvSpPr>
        <dsp:cNvPr id="0" name=""/>
        <dsp:cNvSpPr/>
      </dsp:nvSpPr>
      <dsp:spPr>
        <a:xfrm>
          <a:off x="5417343" y="341789"/>
          <a:ext cx="2706687" cy="288970"/>
        </a:xfrm>
        <a:prstGeom prst="rect">
          <a:avLst/>
        </a:prstGeom>
        <a:solidFill>
          <a:srgbClr val="A5A5A5">
            <a:tint val="40000"/>
            <a:alpha val="90000"/>
            <a:hueOff val="2029141"/>
            <a:satOff val="100000"/>
            <a:lumOff val="1779"/>
            <a:alphaOff val="0"/>
          </a:srgbClr>
        </a:solidFill>
        <a:ln w="6350" cap="flat" cmpd="sng" algn="ctr">
          <a:solidFill>
            <a:srgbClr val="A5A5A5">
              <a:tint val="40000"/>
              <a:alpha val="90000"/>
              <a:hueOff val="2029141"/>
              <a:satOff val="100000"/>
              <a:lumOff val="1779"/>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ysClr val="windowText" lastClr="000000">
                  <a:hueOff val="0"/>
                  <a:satOff val="0"/>
                  <a:lumOff val="0"/>
                  <a:alphaOff val="0"/>
                </a:sysClr>
              </a:solidFill>
              <a:latin typeface="Calibri" panose="020F0502020204030204"/>
              <a:ea typeface="+mn-ea"/>
              <a:cs typeface="+mn-cs"/>
            </a:rPr>
            <a:t>Integrations</a:t>
          </a:r>
          <a:endParaRPr lang="en-IN" sz="1700" kern="1200" dirty="0">
            <a:solidFill>
              <a:sysClr val="windowText" lastClr="000000">
                <a:hueOff val="0"/>
                <a:satOff val="0"/>
                <a:lumOff val="0"/>
                <a:alphaOff val="0"/>
              </a:sysClr>
            </a:solidFill>
            <a:latin typeface="Calibri" panose="020F0502020204030204"/>
            <a:ea typeface="+mn-ea"/>
            <a:cs typeface="+mn-cs"/>
          </a:endParaRPr>
        </a:p>
      </dsp:txBody>
      <dsp:txXfrm>
        <a:off x="5417343" y="341789"/>
        <a:ext cx="2706687" cy="2889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9EA6-55A4-4791-98FA-B1462A40BF3F}" type="datetimeFigureOut">
              <a:rPr lang="en-IN" smtClean="0"/>
              <a:t>19-04-2024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90C69-E176-46EF-BADC-35EB795C9DA3}" type="slidenum">
              <a:rPr lang="en-IN" smtClean="0"/>
              <a:t>‹#›</a:t>
            </a:fld>
            <a:endParaRPr lang="en-IN"/>
          </a:p>
        </p:txBody>
      </p:sp>
    </p:spTree>
    <p:extLst>
      <p:ext uri="{BB962C8B-B14F-4D97-AF65-F5344CB8AC3E}">
        <p14:creationId xmlns:p14="http://schemas.microsoft.com/office/powerpoint/2010/main" val="37353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BA90C69-E176-46EF-BADC-35EB795C9DA3}" type="slidenum">
              <a:rPr lang="en-IN" smtClean="0"/>
              <a:t>3</a:t>
            </a:fld>
            <a:endParaRPr lang="en-IN"/>
          </a:p>
        </p:txBody>
      </p:sp>
    </p:spTree>
    <p:extLst>
      <p:ext uri="{BB962C8B-B14F-4D97-AF65-F5344CB8AC3E}">
        <p14:creationId xmlns:p14="http://schemas.microsoft.com/office/powerpoint/2010/main" val="414731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BA90C69-E176-46EF-BADC-35EB795C9DA3}" type="slidenum">
              <a:rPr lang="en-IN" smtClean="0"/>
              <a:t>6</a:t>
            </a:fld>
            <a:endParaRPr lang="en-IN"/>
          </a:p>
        </p:txBody>
      </p:sp>
    </p:spTree>
    <p:extLst>
      <p:ext uri="{BB962C8B-B14F-4D97-AF65-F5344CB8AC3E}">
        <p14:creationId xmlns:p14="http://schemas.microsoft.com/office/powerpoint/2010/main" val="1069221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276D9-7E2B-4715-766E-EBD6626C43DF}"/>
              </a:ext>
            </a:extLst>
          </p:cNvPr>
          <p:cNvPicPr>
            <a:picLocks noChangeAspect="1"/>
          </p:cNvPicPr>
          <p:nvPr userDrawn="1"/>
        </p:nvPicPr>
        <p:blipFill rotWithShape="1">
          <a:blip r:embed="rId2">
            <a:alphaModFix amt="70000"/>
          </a:blip>
          <a:srcRect t="7680" b="7680"/>
          <a:stretch/>
        </p:blipFill>
        <p:spPr>
          <a:xfrm>
            <a:off x="-154683" y="0"/>
            <a:ext cx="12346683" cy="6945009"/>
          </a:xfrm>
          <a:prstGeom prst="rect">
            <a:avLst/>
          </a:prstGeom>
        </p:spPr>
      </p:pic>
      <p:sp>
        <p:nvSpPr>
          <p:cNvPr id="8" name="Rectangle 7">
            <a:extLst>
              <a:ext uri="{FF2B5EF4-FFF2-40B4-BE49-F238E27FC236}">
                <a16:creationId xmlns:a16="http://schemas.microsoft.com/office/drawing/2014/main" id="{EBECA8F5-FB72-D4C8-4610-33BC6B6A28F7}"/>
              </a:ext>
            </a:extLst>
          </p:cNvPr>
          <p:cNvSpPr/>
          <p:nvPr userDrawn="1"/>
        </p:nvSpPr>
        <p:spPr>
          <a:xfrm>
            <a:off x="5538761" y="0"/>
            <a:ext cx="6653239" cy="6945008"/>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7A594-3367-C2B5-4DAB-521FB83DAB1C}"/>
              </a:ext>
            </a:extLst>
          </p:cNvPr>
          <p:cNvSpPr>
            <a:spLocks noGrp="1"/>
          </p:cNvSpPr>
          <p:nvPr>
            <p:ph type="ctrTitle"/>
          </p:nvPr>
        </p:nvSpPr>
        <p:spPr>
          <a:xfrm>
            <a:off x="6224337" y="935038"/>
            <a:ext cx="5568283"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27AB031-1D15-CB3C-BE4D-BA7D8F0A289E}"/>
              </a:ext>
            </a:extLst>
          </p:cNvPr>
          <p:cNvSpPr>
            <a:spLocks noGrp="1"/>
          </p:cNvSpPr>
          <p:nvPr>
            <p:ph type="subTitle" idx="1"/>
          </p:nvPr>
        </p:nvSpPr>
        <p:spPr>
          <a:xfrm>
            <a:off x="6703121" y="4262438"/>
            <a:ext cx="422433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Text, logo&#10;&#10;Description automatically generated">
            <a:extLst>
              <a:ext uri="{FF2B5EF4-FFF2-40B4-BE49-F238E27FC236}">
                <a16:creationId xmlns:a16="http://schemas.microsoft.com/office/drawing/2014/main" id="{2FEC1A18-C88E-F957-8A40-47CA81C1D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8261" y="935038"/>
            <a:ext cx="1661120" cy="832741"/>
          </a:xfrm>
          <a:prstGeom prst="rect">
            <a:avLst/>
          </a:prstGeom>
          <a:noFill/>
          <a:effectLst/>
        </p:spPr>
      </p:pic>
      <p:sp>
        <p:nvSpPr>
          <p:cNvPr id="5" name="Right Triangle 4">
            <a:extLst>
              <a:ext uri="{FF2B5EF4-FFF2-40B4-BE49-F238E27FC236}">
                <a16:creationId xmlns:a16="http://schemas.microsoft.com/office/drawing/2014/main" id="{9FB2D183-DFF7-541F-7598-1B804D728AD5}"/>
              </a:ext>
            </a:extLst>
          </p:cNvPr>
          <p:cNvSpPr/>
          <p:nvPr userDrawn="1"/>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24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DB46-DD7B-23A3-8B16-6AE548DA39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26D2-1713-40DD-FACF-E38CC246B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5F590-FFE6-67B2-E2A9-FB9B3274C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7CBC5-F465-A8FF-BBF9-1A00E2775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E482E-A5EE-2C95-3BE7-008E922B9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6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7E5E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361976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292673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C5786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
        <p:nvSpPr>
          <p:cNvPr id="2" name="Rectangle 1">
            <a:extLst>
              <a:ext uri="{FF2B5EF4-FFF2-40B4-BE49-F238E27FC236}">
                <a16:creationId xmlns:a16="http://schemas.microsoft.com/office/drawing/2014/main" id="{30AA0FAE-8692-BB48-DC8C-73C1531DD440}"/>
              </a:ext>
            </a:extLst>
          </p:cNvPr>
          <p:cNvSpPr/>
          <p:nvPr userDrawn="1"/>
        </p:nvSpPr>
        <p:spPr>
          <a:xfrm>
            <a:off x="376990" y="1844842"/>
            <a:ext cx="11438021" cy="4058653"/>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9715561-626F-D795-9ADA-527861A8F5E2}"/>
              </a:ext>
            </a:extLst>
          </p:cNvPr>
          <p:cNvSpPr>
            <a:spLocks noGrp="1"/>
          </p:cNvSpPr>
          <p:nvPr>
            <p:ph type="body" sz="quarter" idx="10"/>
          </p:nvPr>
        </p:nvSpPr>
        <p:spPr>
          <a:xfrm>
            <a:off x="1347788" y="2441613"/>
            <a:ext cx="9175750" cy="280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71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hasCustomPrompt="1"/>
          </p:nvPr>
        </p:nvSpPr>
        <p:spPr>
          <a:xfrm>
            <a:off x="490683" y="549833"/>
            <a:ext cx="4135459" cy="1325563"/>
          </a:xfrm>
        </p:spPr>
        <p:txBody>
          <a:bodyPr>
            <a:normAutofit/>
          </a:bodyPr>
          <a:lstStyle>
            <a:lvl1pPr>
              <a:defRPr sz="6600" spc="300"/>
            </a:lvl1pPr>
          </a:lstStyle>
          <a:p>
            <a:r>
              <a:rPr lang="en-US" dirty="0"/>
              <a:t>AGENDA</a:t>
            </a:r>
          </a:p>
        </p:txBody>
      </p:sp>
      <p:sp>
        <p:nvSpPr>
          <p:cNvPr id="21" name="Text Placeholder 20">
            <a:extLst>
              <a:ext uri="{FF2B5EF4-FFF2-40B4-BE49-F238E27FC236}">
                <a16:creationId xmlns:a16="http://schemas.microsoft.com/office/drawing/2014/main" id="{6F827B7C-EF4D-E3F7-C226-18B747A4EE9A}"/>
              </a:ext>
            </a:extLst>
          </p:cNvPr>
          <p:cNvSpPr>
            <a:spLocks noGrp="1"/>
          </p:cNvSpPr>
          <p:nvPr>
            <p:ph type="body" sz="quarter" idx="10"/>
          </p:nvPr>
        </p:nvSpPr>
        <p:spPr>
          <a:xfrm>
            <a:off x="3791953" y="2101095"/>
            <a:ext cx="5935579" cy="601662"/>
          </a:xfrm>
          <a:ln w="19050">
            <a:noFill/>
          </a:ln>
        </p:spPr>
        <p:txBody>
          <a:bodyPr anchor="ctr">
            <a:normAutofit/>
          </a:bodyPr>
          <a:lstStyle>
            <a:lvl1pPr marL="0" indent="0">
              <a:buFontTx/>
              <a:buNone/>
              <a:defRPr sz="2400"/>
            </a:lvl1pPr>
          </a:lstStyle>
          <a:p>
            <a:pPr lvl="0"/>
            <a:r>
              <a:rPr lang="en-US" dirty="0"/>
              <a:t>Click to edit Master text styles</a:t>
            </a:r>
          </a:p>
        </p:txBody>
      </p:sp>
      <p:cxnSp>
        <p:nvCxnSpPr>
          <p:cNvPr id="23" name="Straight Connector 22">
            <a:extLst>
              <a:ext uri="{FF2B5EF4-FFF2-40B4-BE49-F238E27FC236}">
                <a16:creationId xmlns:a16="http://schemas.microsoft.com/office/drawing/2014/main" id="{10A5E5A6-0F0E-7F67-88BA-8602FA69F217}"/>
              </a:ext>
            </a:extLst>
          </p:cNvPr>
          <p:cNvCxnSpPr>
            <a:cxnSpLocks/>
          </p:cNvCxnSpPr>
          <p:nvPr userDrawn="1"/>
        </p:nvCxnSpPr>
        <p:spPr>
          <a:xfrm>
            <a:off x="3791953" y="2702757"/>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4" name="Text Placeholder 20">
            <a:extLst>
              <a:ext uri="{FF2B5EF4-FFF2-40B4-BE49-F238E27FC236}">
                <a16:creationId xmlns:a16="http://schemas.microsoft.com/office/drawing/2014/main" id="{F6447B25-2152-BFA9-175D-E242089C8B52}"/>
              </a:ext>
            </a:extLst>
          </p:cNvPr>
          <p:cNvSpPr>
            <a:spLocks noGrp="1"/>
          </p:cNvSpPr>
          <p:nvPr>
            <p:ph type="body" sz="quarter" idx="11"/>
          </p:nvPr>
        </p:nvSpPr>
        <p:spPr>
          <a:xfrm>
            <a:off x="3791953" y="3031917"/>
            <a:ext cx="5935579" cy="601662"/>
          </a:xfrm>
          <a:ln w="19050">
            <a:noFill/>
          </a:ln>
        </p:spPr>
        <p:txBody>
          <a:bodyPr anchor="ctr">
            <a:normAutofit/>
          </a:bodyPr>
          <a:lstStyle>
            <a:lvl1pPr marL="0" indent="0">
              <a:buFontTx/>
              <a:buNone/>
              <a:defRPr sz="2400"/>
            </a:lvl1pPr>
          </a:lstStyle>
          <a:p>
            <a:pPr lvl="0"/>
            <a:r>
              <a:rPr lang="en-US" dirty="0"/>
              <a:t>Click to edit Master text styles</a:t>
            </a:r>
          </a:p>
        </p:txBody>
      </p:sp>
      <p:cxnSp>
        <p:nvCxnSpPr>
          <p:cNvPr id="25" name="Straight Connector 24">
            <a:extLst>
              <a:ext uri="{FF2B5EF4-FFF2-40B4-BE49-F238E27FC236}">
                <a16:creationId xmlns:a16="http://schemas.microsoft.com/office/drawing/2014/main" id="{AF0D43A1-A7E6-75DD-7456-847B4D0F550A}"/>
              </a:ext>
            </a:extLst>
          </p:cNvPr>
          <p:cNvCxnSpPr>
            <a:cxnSpLocks/>
          </p:cNvCxnSpPr>
          <p:nvPr userDrawn="1"/>
        </p:nvCxnSpPr>
        <p:spPr>
          <a:xfrm>
            <a:off x="3791953" y="3633579"/>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DBAE988A-617B-6C38-5FC4-57B8E619E341}"/>
              </a:ext>
            </a:extLst>
          </p:cNvPr>
          <p:cNvSpPr>
            <a:spLocks noGrp="1"/>
          </p:cNvSpPr>
          <p:nvPr>
            <p:ph type="body" sz="quarter" idx="12"/>
          </p:nvPr>
        </p:nvSpPr>
        <p:spPr>
          <a:xfrm>
            <a:off x="3791953" y="3962739"/>
            <a:ext cx="5935579" cy="601662"/>
          </a:xfrm>
          <a:ln w="19050">
            <a:noFill/>
          </a:ln>
        </p:spPr>
        <p:txBody>
          <a:bodyPr anchor="ctr">
            <a:normAutofit/>
          </a:bodyPr>
          <a:lstStyle>
            <a:lvl1pPr marL="0" indent="0">
              <a:buFontTx/>
              <a:buNone/>
              <a:defRPr sz="2400"/>
            </a:lvl1pPr>
          </a:lstStyle>
          <a:p>
            <a:pPr lvl="0"/>
            <a:r>
              <a:rPr lang="en-US" dirty="0"/>
              <a:t>Click to edit Master text styles</a:t>
            </a:r>
          </a:p>
        </p:txBody>
      </p:sp>
      <p:sp>
        <p:nvSpPr>
          <p:cNvPr id="28" name="Text Placeholder 20">
            <a:extLst>
              <a:ext uri="{FF2B5EF4-FFF2-40B4-BE49-F238E27FC236}">
                <a16:creationId xmlns:a16="http://schemas.microsoft.com/office/drawing/2014/main" id="{A10531C7-37B0-AE89-0748-57150F489BCA}"/>
              </a:ext>
            </a:extLst>
          </p:cNvPr>
          <p:cNvSpPr>
            <a:spLocks noGrp="1"/>
          </p:cNvSpPr>
          <p:nvPr>
            <p:ph type="body" sz="quarter" idx="13"/>
          </p:nvPr>
        </p:nvSpPr>
        <p:spPr>
          <a:xfrm>
            <a:off x="3791953" y="4893561"/>
            <a:ext cx="5935579" cy="601662"/>
          </a:xfrm>
          <a:ln w="19050">
            <a:noFill/>
          </a:ln>
        </p:spPr>
        <p:txBody>
          <a:bodyPr anchor="ctr">
            <a:normAutofit/>
          </a:bodyPr>
          <a:lstStyle>
            <a:lvl1pPr marL="0" indent="0">
              <a:buFontTx/>
              <a:buNone/>
              <a:defRPr sz="2400"/>
            </a:lvl1pPr>
          </a:lstStyle>
          <a:p>
            <a:pPr lvl="0"/>
            <a:r>
              <a:rPr lang="en-US" dirty="0"/>
              <a:t>Click to edit Master text styles</a:t>
            </a:r>
          </a:p>
        </p:txBody>
      </p:sp>
      <p:sp>
        <p:nvSpPr>
          <p:cNvPr id="30" name="Text Placeholder 20">
            <a:extLst>
              <a:ext uri="{FF2B5EF4-FFF2-40B4-BE49-F238E27FC236}">
                <a16:creationId xmlns:a16="http://schemas.microsoft.com/office/drawing/2014/main" id="{BB1BE504-F9E2-37E0-5AF2-A5AB44CECC99}"/>
              </a:ext>
            </a:extLst>
          </p:cNvPr>
          <p:cNvSpPr>
            <a:spLocks noGrp="1"/>
          </p:cNvSpPr>
          <p:nvPr>
            <p:ph type="body" sz="quarter" idx="14"/>
          </p:nvPr>
        </p:nvSpPr>
        <p:spPr>
          <a:xfrm>
            <a:off x="3791953" y="5824383"/>
            <a:ext cx="5935579" cy="601662"/>
          </a:xfrm>
          <a:ln w="19050">
            <a:noFill/>
          </a:ln>
        </p:spPr>
        <p:txBody>
          <a:bodyPr anchor="ctr">
            <a:normAutofit/>
          </a:bodyPr>
          <a:lstStyle>
            <a:lvl1pPr marL="0" indent="0">
              <a:buFontTx/>
              <a:buNone/>
              <a:defRPr sz="2400"/>
            </a:lvl1pPr>
          </a:lstStyle>
          <a:p>
            <a:pPr lvl="0"/>
            <a:r>
              <a:rPr lang="en-US" dirty="0"/>
              <a:t>Click to edit Master text styles</a:t>
            </a:r>
          </a:p>
        </p:txBody>
      </p:sp>
      <p:cxnSp>
        <p:nvCxnSpPr>
          <p:cNvPr id="34" name="Straight Connector 33">
            <a:extLst>
              <a:ext uri="{FF2B5EF4-FFF2-40B4-BE49-F238E27FC236}">
                <a16:creationId xmlns:a16="http://schemas.microsoft.com/office/drawing/2014/main" id="{6DCB4647-6489-2490-FB00-C957F8EA4C10}"/>
              </a:ext>
            </a:extLst>
          </p:cNvPr>
          <p:cNvCxnSpPr>
            <a:cxnSpLocks/>
          </p:cNvCxnSpPr>
          <p:nvPr userDrawn="1"/>
        </p:nvCxnSpPr>
        <p:spPr>
          <a:xfrm>
            <a:off x="3791953" y="4564401"/>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42305F-CF8D-4FEA-D862-8336BA46BD9A}"/>
              </a:ext>
            </a:extLst>
          </p:cNvPr>
          <p:cNvCxnSpPr>
            <a:cxnSpLocks/>
          </p:cNvCxnSpPr>
          <p:nvPr userDrawn="1"/>
        </p:nvCxnSpPr>
        <p:spPr>
          <a:xfrm>
            <a:off x="3791953" y="5495223"/>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12AC88-6236-8E83-7175-64E1449116E9}"/>
              </a:ext>
            </a:extLst>
          </p:cNvPr>
          <p:cNvCxnSpPr>
            <a:cxnSpLocks/>
          </p:cNvCxnSpPr>
          <p:nvPr userDrawn="1"/>
        </p:nvCxnSpPr>
        <p:spPr>
          <a:xfrm>
            <a:off x="3791953" y="6426045"/>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19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7E7E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F37A5B-B8E5-7BCE-BCEE-7F1687E9E287}"/>
              </a:ext>
            </a:extLst>
          </p:cNvPr>
          <p:cNvSpPr>
            <a:spLocks noGrp="1"/>
          </p:cNvSpPr>
          <p:nvPr>
            <p:ph type="title"/>
          </p:nvPr>
        </p:nvSpPr>
        <p:spPr>
          <a:xfrm>
            <a:off x="2045720" y="185722"/>
            <a:ext cx="8100559" cy="804455"/>
          </a:xfrm>
        </p:spPr>
        <p:txBody>
          <a:bodyPr/>
          <a:lstStyle/>
          <a:p>
            <a:r>
              <a:rPr lang="en-US"/>
              <a:t>Click to edit Master title style</a:t>
            </a:r>
          </a:p>
        </p:txBody>
      </p:sp>
      <p:sp>
        <p:nvSpPr>
          <p:cNvPr id="10" name="Rectangle 9">
            <a:extLst>
              <a:ext uri="{FF2B5EF4-FFF2-40B4-BE49-F238E27FC236}">
                <a16:creationId xmlns:a16="http://schemas.microsoft.com/office/drawing/2014/main" id="{673C92AB-D3A3-8CF8-0910-5956AB9DF804}"/>
              </a:ext>
            </a:extLst>
          </p:cNvPr>
          <p:cNvSpPr/>
          <p:nvPr userDrawn="1"/>
        </p:nvSpPr>
        <p:spPr>
          <a:xfrm>
            <a:off x="810126" y="990177"/>
            <a:ext cx="10571748" cy="5032594"/>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able Placeholder 7">
            <a:extLst>
              <a:ext uri="{FF2B5EF4-FFF2-40B4-BE49-F238E27FC236}">
                <a16:creationId xmlns:a16="http://schemas.microsoft.com/office/drawing/2014/main" id="{65C838CE-BE38-7568-F071-4DE150DE0130}"/>
              </a:ext>
            </a:extLst>
          </p:cNvPr>
          <p:cNvSpPr>
            <a:spLocks noGrp="1"/>
          </p:cNvSpPr>
          <p:nvPr>
            <p:ph type="tbl" sz="quarter" idx="10"/>
          </p:nvPr>
        </p:nvSpPr>
        <p:spPr>
          <a:xfrm>
            <a:off x="1299368" y="1237456"/>
            <a:ext cx="9593262" cy="4383087"/>
          </a:xfrm>
          <a:solidFill>
            <a:schemeClr val="bg1"/>
          </a:solidFill>
        </p:spPr>
        <p:txBody>
          <a:bodyPr/>
          <a:lstStyle/>
          <a:p>
            <a:endParaRPr lang="en-US" dirty="0"/>
          </a:p>
        </p:txBody>
      </p:sp>
    </p:spTree>
    <p:extLst>
      <p:ext uri="{BB962C8B-B14F-4D97-AF65-F5344CB8AC3E}">
        <p14:creationId xmlns:p14="http://schemas.microsoft.com/office/powerpoint/2010/main" val="358401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Blank">
    <p:bg>
      <p:bgPr>
        <a:solidFill>
          <a:srgbClr val="8854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C13E5-D86B-F320-CBE2-BE8AA1009E8B}"/>
              </a:ext>
            </a:extLst>
          </p:cNvPr>
          <p:cNvPicPr>
            <a:picLocks noChangeAspect="1"/>
          </p:cNvPicPr>
          <p:nvPr userDrawn="1"/>
        </p:nvPicPr>
        <p:blipFill rotWithShape="1">
          <a:blip r:embed="rId2"/>
          <a:srcRect t="11932" b="53432"/>
          <a:stretch/>
        </p:blipFill>
        <p:spPr>
          <a:xfrm>
            <a:off x="1722120" y="701040"/>
            <a:ext cx="9076267" cy="51054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userDrawn="1"/>
        </p:nvSpPr>
        <p:spPr>
          <a:xfrm>
            <a:off x="1722119" y="2736205"/>
            <a:ext cx="9076267" cy="1446550"/>
          </a:xfrm>
          <a:prstGeom prst="rect">
            <a:avLst/>
          </a:prstGeom>
          <a:solidFill>
            <a:srgbClr val="88543E"/>
          </a:solidFill>
        </p:spPr>
        <p:txBody>
          <a:bodyPr wrap="square" rtlCol="0">
            <a:spAutoFit/>
          </a:bodyPr>
          <a:lstStyle/>
          <a:p>
            <a:pPr algn="ctr"/>
            <a:r>
              <a:rPr lang="en-US" sz="8800" spc="600" dirty="0">
                <a:solidFill>
                  <a:schemeClr val="bg1"/>
                </a:solidFill>
                <a:latin typeface="Cunia" pitchFamily="50" charset="0"/>
                <a:cs typeface="Cunia" pitchFamily="50" charset="0"/>
              </a:rPr>
              <a:t>Next STEPS ?</a:t>
            </a:r>
          </a:p>
        </p:txBody>
      </p:sp>
    </p:spTree>
    <p:extLst>
      <p:ext uri="{BB962C8B-B14F-4D97-AF65-F5344CB8AC3E}">
        <p14:creationId xmlns:p14="http://schemas.microsoft.com/office/powerpoint/2010/main" val="379660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lank">
    <p:bg>
      <p:bgPr>
        <a:solidFill>
          <a:srgbClr val="D58E7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DA2422-C6B4-89C3-E515-A1637BE11597}"/>
              </a:ext>
            </a:extLst>
          </p:cNvPr>
          <p:cNvPicPr>
            <a:picLocks noChangeAspect="1"/>
          </p:cNvPicPr>
          <p:nvPr userDrawn="1"/>
        </p:nvPicPr>
        <p:blipFill>
          <a:blip r:embed="rId2"/>
          <a:stretch>
            <a:fillRect/>
          </a:stretch>
        </p:blipFill>
        <p:spPr>
          <a:xfrm>
            <a:off x="5557086" y="481069"/>
            <a:ext cx="3923797" cy="5895861"/>
          </a:xfrm>
          <a:prstGeom prst="rect">
            <a:avLst/>
          </a:prstGeom>
        </p:spPr>
      </p:pic>
      <p:sp>
        <p:nvSpPr>
          <p:cNvPr id="4" name="Half Frame 3">
            <a:extLst>
              <a:ext uri="{FF2B5EF4-FFF2-40B4-BE49-F238E27FC236}">
                <a16:creationId xmlns:a16="http://schemas.microsoft.com/office/drawing/2014/main" id="{66F857D0-23E0-8623-4E6C-8F44E42F9E73}"/>
              </a:ext>
            </a:extLst>
          </p:cNvPr>
          <p:cNvSpPr/>
          <p:nvPr userDrawn="1"/>
        </p:nvSpPr>
        <p:spPr>
          <a:xfrm rot="5400000">
            <a:off x="3601866" y="3153285"/>
            <a:ext cx="3154710" cy="2807791"/>
          </a:xfrm>
          <a:custGeom>
            <a:avLst/>
            <a:gdLst>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1921091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72295 w 2454442"/>
              <a:gd name="connsiteY4" fmla="*/ 2532347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34853 w 2454442"/>
              <a:gd name="connsiteY4" fmla="*/ 2517961 h 2555866"/>
              <a:gd name="connsiteX5" fmla="*/ 0 w 2454442"/>
              <a:gd name="connsiteY5" fmla="*/ 2555866 h 2555866"/>
              <a:gd name="connsiteX6" fmla="*/ 0 w 2454442"/>
              <a:gd name="connsiteY6" fmla="*/ 0 h 2555866"/>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3 w 2454442"/>
              <a:gd name="connsiteY5" fmla="*/ 2469549 h 2517961"/>
              <a:gd name="connsiteX6" fmla="*/ 0 w 2454442"/>
              <a:gd name="connsiteY6" fmla="*/ 0 h 2517961"/>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12486 w 2454442"/>
              <a:gd name="connsiteY5" fmla="*/ 2512707 h 2517961"/>
              <a:gd name="connsiteX6" fmla="*/ 0 w 2454442"/>
              <a:gd name="connsiteY6" fmla="*/ 0 h 25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442" h="2517961">
                <a:moveTo>
                  <a:pt x="0" y="0"/>
                </a:moveTo>
                <a:lnTo>
                  <a:pt x="2454442" y="0"/>
                </a:lnTo>
                <a:lnTo>
                  <a:pt x="2440825" y="449173"/>
                </a:lnTo>
                <a:lnTo>
                  <a:pt x="434851" y="422056"/>
                </a:lnTo>
                <a:cubicBezTo>
                  <a:pt x="434852" y="1120691"/>
                  <a:pt x="434852" y="1819326"/>
                  <a:pt x="434853" y="2517961"/>
                </a:cubicBezTo>
                <a:lnTo>
                  <a:pt x="12486" y="2512707"/>
                </a:lnTo>
                <a:lnTo>
                  <a:pt x="0" y="0"/>
                </a:lnTo>
                <a:close/>
              </a:path>
            </a:pathLst>
          </a:custGeom>
          <a:solidFill>
            <a:srgbClr val="C57869"/>
          </a:solidFill>
          <a:ln>
            <a:noFill/>
          </a:ln>
          <a:effectLst>
            <a:outerShdw blurRad="50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B8C5740-BF59-8BD1-EB54-6B6F79A5E0AE}"/>
              </a:ext>
            </a:extLst>
          </p:cNvPr>
          <p:cNvSpPr txBox="1"/>
          <p:nvPr userDrawn="1"/>
        </p:nvSpPr>
        <p:spPr>
          <a:xfrm>
            <a:off x="3877008" y="3428999"/>
            <a:ext cx="713874" cy="3154710"/>
          </a:xfrm>
          <a:prstGeom prst="rect">
            <a:avLst/>
          </a:prstGeom>
          <a:noFill/>
        </p:spPr>
        <p:txBody>
          <a:bodyPr wrap="square" rtlCol="0">
            <a:spAutoFit/>
          </a:bodyPr>
          <a:lstStyle/>
          <a:p>
            <a:r>
              <a:rPr lang="en-US" sz="19900" spc="600" dirty="0">
                <a:solidFill>
                  <a:schemeClr val="bg1"/>
                </a:solidFill>
                <a:latin typeface="Cunia" pitchFamily="50" charset="0"/>
                <a:cs typeface="Cunia" pitchFamily="50" charset="0"/>
              </a:rPr>
              <a:t>?</a:t>
            </a:r>
          </a:p>
        </p:txBody>
      </p:sp>
    </p:spTree>
    <p:extLst>
      <p:ext uri="{BB962C8B-B14F-4D97-AF65-F5344CB8AC3E}">
        <p14:creationId xmlns:p14="http://schemas.microsoft.com/office/powerpoint/2010/main" val="284528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A3BEF-526E-E981-A14A-ECEF597F1886}"/>
              </a:ext>
            </a:extLst>
          </p:cNvPr>
          <p:cNvPicPr>
            <a:picLocks noChangeAspect="1"/>
          </p:cNvPicPr>
          <p:nvPr userDrawn="1"/>
        </p:nvPicPr>
        <p:blipFill rotWithShape="1">
          <a:blip r:embed="rId2">
            <a:alphaModFix amt="50000"/>
          </a:blip>
          <a:srcRect t="11095" b="11095"/>
          <a:stretch/>
        </p:blipFill>
        <p:spPr>
          <a:xfrm>
            <a:off x="0" y="0"/>
            <a:ext cx="12192000" cy="68580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userDrawn="1"/>
        </p:nvSpPr>
        <p:spPr>
          <a:xfrm>
            <a:off x="2654968" y="1101734"/>
            <a:ext cx="6031832" cy="1862048"/>
          </a:xfrm>
          <a:prstGeom prst="rect">
            <a:avLst/>
          </a:prstGeom>
          <a:noFill/>
        </p:spPr>
        <p:txBody>
          <a:bodyPr wrap="square" rtlCol="0">
            <a:spAutoFit/>
          </a:bodyPr>
          <a:lstStyle/>
          <a:p>
            <a:r>
              <a:rPr lang="en-US" sz="11500" spc="600" dirty="0">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userDrawn="1"/>
        </p:nvSpPr>
        <p:spPr>
          <a:xfrm>
            <a:off x="8181473" y="2187543"/>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userDrawn="1"/>
        </p:nvSpPr>
        <p:spPr>
          <a:xfrm>
            <a:off x="8181473" y="3474162"/>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userDrawn="1"/>
        </p:nvSpPr>
        <p:spPr>
          <a:xfrm>
            <a:off x="8181473" y="4797220"/>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U</a:t>
            </a:r>
          </a:p>
        </p:txBody>
      </p:sp>
    </p:spTree>
    <p:extLst>
      <p:ext uri="{BB962C8B-B14F-4D97-AF65-F5344CB8AC3E}">
        <p14:creationId xmlns:p14="http://schemas.microsoft.com/office/powerpoint/2010/main" val="265043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E2D7D-00EA-F692-7AAE-AFD069284C6B}"/>
              </a:ext>
            </a:extLst>
          </p:cNvPr>
          <p:cNvSpPr txBox="1"/>
          <p:nvPr userDrawn="1"/>
        </p:nvSpPr>
        <p:spPr>
          <a:xfrm>
            <a:off x="2654968" y="1101734"/>
            <a:ext cx="6031832" cy="1862048"/>
          </a:xfrm>
          <a:prstGeom prst="rect">
            <a:avLst/>
          </a:prstGeom>
          <a:noFill/>
        </p:spPr>
        <p:txBody>
          <a:bodyPr wrap="square" rtlCol="0">
            <a:spAutoFit/>
          </a:bodyPr>
          <a:lstStyle/>
          <a:p>
            <a:r>
              <a:rPr lang="en-US" sz="11500" spc="600" dirty="0">
                <a:solidFill>
                  <a:schemeClr val="bg1">
                    <a:lumMod val="85000"/>
                  </a:schemeClr>
                </a:solidFill>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userDrawn="1"/>
        </p:nvSpPr>
        <p:spPr>
          <a:xfrm>
            <a:off x="8181473" y="2187543"/>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userDrawn="1"/>
        </p:nvSpPr>
        <p:spPr>
          <a:xfrm>
            <a:off x="8181473" y="3474162"/>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userDrawn="1"/>
        </p:nvSpPr>
        <p:spPr>
          <a:xfrm>
            <a:off x="8181473" y="4797220"/>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U</a:t>
            </a:r>
          </a:p>
        </p:txBody>
      </p:sp>
    </p:spTree>
    <p:extLst>
      <p:ext uri="{BB962C8B-B14F-4D97-AF65-F5344CB8AC3E}">
        <p14:creationId xmlns:p14="http://schemas.microsoft.com/office/powerpoint/2010/main" val="39200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7E9A-F363-6711-8D42-BA3B0E5CF16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070163-F980-F75C-B93A-A3FFD26A8A9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85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1D40-BEDE-4BEF-FC9A-09C58F05C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2B220-1560-CC3C-1B01-BA926755BC8B}"/>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0261F-A137-D7D0-2166-69E816E47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6260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55B8D-627D-8E5E-8E0D-340267CD78B5}"/>
              </a:ext>
            </a:extLst>
          </p:cNvPr>
          <p:cNvSpPr/>
          <p:nvPr userDrawn="1"/>
        </p:nvSpPr>
        <p:spPr>
          <a:xfrm>
            <a:off x="304800" y="1475874"/>
            <a:ext cx="10363200" cy="5017001"/>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3A9CB-FAEF-DA2D-F2C3-5BE0CB859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7FCD5-65CD-500D-F578-3A744DA42A30}"/>
              </a:ext>
            </a:extLst>
          </p:cNvPr>
          <p:cNvSpPr>
            <a:spLocks noGrp="1"/>
          </p:cNvSpPr>
          <p:nvPr>
            <p:ph idx="1"/>
          </p:nvPr>
        </p:nvSpPr>
        <p:spPr>
          <a:xfrm>
            <a:off x="603584" y="1906545"/>
            <a:ext cx="9765632" cy="415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C77E6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B330-8966-8605-3711-D2CF812DA94F}"/>
              </a:ext>
            </a:extLst>
          </p:cNvPr>
          <p:cNvSpPr>
            <a:spLocks noGrp="1"/>
          </p:cNvSpPr>
          <p:nvPr>
            <p:ph type="title"/>
          </p:nvPr>
        </p:nvSpPr>
        <p:spPr>
          <a:xfrm>
            <a:off x="373743" y="324849"/>
            <a:ext cx="10515600" cy="723446"/>
          </a:xfrm>
        </p:spPr>
        <p:txBody>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2CC39677-FCFA-2ABC-E289-B20AF7C0C98E}"/>
              </a:ext>
            </a:extLst>
          </p:cNvPr>
          <p:cNvSpPr>
            <a:spLocks noGrp="1"/>
          </p:cNvSpPr>
          <p:nvPr>
            <p:ph type="pic" idx="1"/>
          </p:nvPr>
        </p:nvSpPr>
        <p:spPr>
          <a:xfrm>
            <a:off x="4449354"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94726F5C-CCAD-4B12-A4F9-2C1982872310}"/>
              </a:ext>
            </a:extLst>
          </p:cNvPr>
          <p:cNvSpPr>
            <a:spLocks noGrp="1"/>
          </p:cNvSpPr>
          <p:nvPr>
            <p:ph type="pic" idx="10"/>
          </p:nvPr>
        </p:nvSpPr>
        <p:spPr>
          <a:xfrm>
            <a:off x="8060508" y="1778726"/>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a:extLst>
              <a:ext uri="{FF2B5EF4-FFF2-40B4-BE49-F238E27FC236}">
                <a16:creationId xmlns:a16="http://schemas.microsoft.com/office/drawing/2014/main" id="{2055EF1B-D2E1-ACD9-F6DA-AFD72EF5B741}"/>
              </a:ext>
            </a:extLst>
          </p:cNvPr>
          <p:cNvSpPr>
            <a:spLocks noGrp="1"/>
          </p:cNvSpPr>
          <p:nvPr>
            <p:ph type="pic" idx="11"/>
          </p:nvPr>
        </p:nvSpPr>
        <p:spPr>
          <a:xfrm>
            <a:off x="838200"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20">
            <a:extLst>
              <a:ext uri="{FF2B5EF4-FFF2-40B4-BE49-F238E27FC236}">
                <a16:creationId xmlns:a16="http://schemas.microsoft.com/office/drawing/2014/main" id="{617CD142-A747-4330-DB31-AF57EF27A46A}"/>
              </a:ext>
            </a:extLst>
          </p:cNvPr>
          <p:cNvSpPr>
            <a:spLocks noGrp="1"/>
          </p:cNvSpPr>
          <p:nvPr>
            <p:ph type="body" sz="quarter" idx="12"/>
          </p:nvPr>
        </p:nvSpPr>
        <p:spPr>
          <a:xfrm>
            <a:off x="838201" y="5061798"/>
            <a:ext cx="3108960" cy="601662"/>
          </a:xfrm>
          <a:solidFill>
            <a:srgbClr val="E7E7E5"/>
          </a:solidFill>
          <a:ln w="19050">
            <a:noFill/>
          </a:ln>
        </p:spPr>
        <p:txBody>
          <a:bodyPr anchor="ctr">
            <a:noAutofit/>
          </a:bodyPr>
          <a:lstStyle>
            <a:lvl1pPr marL="0" indent="0">
              <a:buFontTx/>
              <a:buNone/>
              <a:defRPr sz="1800"/>
            </a:lvl1pPr>
          </a:lstStyle>
          <a:p>
            <a:pPr lvl="0"/>
            <a:r>
              <a:rPr lang="en-US" dirty="0"/>
              <a:t>Click to edit Master text styles</a:t>
            </a:r>
          </a:p>
        </p:txBody>
      </p:sp>
      <p:sp>
        <p:nvSpPr>
          <p:cNvPr id="4" name="Text Placeholder 20">
            <a:extLst>
              <a:ext uri="{FF2B5EF4-FFF2-40B4-BE49-F238E27FC236}">
                <a16:creationId xmlns:a16="http://schemas.microsoft.com/office/drawing/2014/main" id="{01D0CA5B-F31B-F0A8-4EDC-77BBB0357AE2}"/>
              </a:ext>
            </a:extLst>
          </p:cNvPr>
          <p:cNvSpPr>
            <a:spLocks noGrp="1"/>
          </p:cNvSpPr>
          <p:nvPr>
            <p:ph type="body" sz="quarter" idx="13"/>
          </p:nvPr>
        </p:nvSpPr>
        <p:spPr>
          <a:xfrm>
            <a:off x="4449354" y="5070157"/>
            <a:ext cx="3108960" cy="601662"/>
          </a:xfrm>
          <a:solidFill>
            <a:srgbClr val="E7E7E5"/>
          </a:solidFill>
          <a:ln w="19050">
            <a:noFill/>
          </a:ln>
        </p:spPr>
        <p:txBody>
          <a:bodyPr anchor="ctr">
            <a:noAutofit/>
          </a:bodyPr>
          <a:lstStyle>
            <a:lvl1pPr marL="0" indent="0">
              <a:buFontTx/>
              <a:buNone/>
              <a:defRPr sz="1800"/>
            </a:lvl1pPr>
          </a:lstStyle>
          <a:p>
            <a:pPr lvl="0"/>
            <a:r>
              <a:rPr lang="en-US" dirty="0"/>
              <a:t>Click to edit Master text styles</a:t>
            </a:r>
          </a:p>
        </p:txBody>
      </p:sp>
      <p:sp>
        <p:nvSpPr>
          <p:cNvPr id="5" name="Text Placeholder 20">
            <a:extLst>
              <a:ext uri="{FF2B5EF4-FFF2-40B4-BE49-F238E27FC236}">
                <a16:creationId xmlns:a16="http://schemas.microsoft.com/office/drawing/2014/main" id="{4E2E1321-6FE3-8C5A-44DC-B34F393AD925}"/>
              </a:ext>
            </a:extLst>
          </p:cNvPr>
          <p:cNvSpPr>
            <a:spLocks noGrp="1"/>
          </p:cNvSpPr>
          <p:nvPr>
            <p:ph type="body" sz="quarter" idx="14"/>
          </p:nvPr>
        </p:nvSpPr>
        <p:spPr>
          <a:xfrm>
            <a:off x="8060508" y="5070157"/>
            <a:ext cx="3108960" cy="601662"/>
          </a:xfrm>
          <a:solidFill>
            <a:srgbClr val="E7E7E5"/>
          </a:solidFill>
          <a:ln w="19050">
            <a:noFill/>
          </a:ln>
        </p:spPr>
        <p:txBody>
          <a:bodyPr anchor="ctr">
            <a:noAutofit/>
          </a:bodyPr>
          <a:lstStyle>
            <a:lvl1pPr marL="0" indent="0">
              <a:buFontTx/>
              <a:buNone/>
              <a:defRPr sz="1800"/>
            </a:lvl1pPr>
          </a:lstStyle>
          <a:p>
            <a:pPr lvl="0"/>
            <a:r>
              <a:rPr lang="en-US" dirty="0"/>
              <a:t>Click to edit Master text styles</a:t>
            </a:r>
          </a:p>
        </p:txBody>
      </p:sp>
    </p:spTree>
    <p:extLst>
      <p:ext uri="{BB962C8B-B14F-4D97-AF65-F5344CB8AC3E}">
        <p14:creationId xmlns:p14="http://schemas.microsoft.com/office/powerpoint/2010/main" val="271012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E18D-6D80-719C-F7B7-1ED19A38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7E054-5E52-A82E-5276-80C2ACB6D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0D761-FE05-4F99-353D-00253D274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77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userDrawn="1"/>
        </p:nvSpPr>
        <p:spPr>
          <a:xfrm>
            <a:off x="8548912" y="0"/>
            <a:ext cx="3643088" cy="6858000"/>
          </a:xfrm>
          <a:prstGeom prst="rect">
            <a:avLst/>
          </a:prstGeom>
          <a:solidFill>
            <a:srgbClr val="CE8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1" y="0"/>
            <a:ext cx="8548913" cy="3193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8353" y="488721"/>
            <a:ext cx="8100559" cy="1325563"/>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D6FAD664-4275-B861-2415-2CADB618A0DE}"/>
              </a:ext>
            </a:extLst>
          </p:cNvPr>
          <p:cNvCxnSpPr>
            <a:cxnSpLocks/>
          </p:cNvCxnSpPr>
          <p:nvPr userDrawn="1"/>
        </p:nvCxnSpPr>
        <p:spPr>
          <a:xfrm>
            <a:off x="-1" y="6535412"/>
            <a:ext cx="12192000" cy="1676"/>
          </a:xfrm>
          <a:prstGeom prst="line">
            <a:avLst/>
          </a:prstGeom>
          <a:ln w="19050" cap="rnd">
            <a:solidFill>
              <a:srgbClr val="C77E6F"/>
            </a:solidFill>
            <a:prstDash val="solid"/>
            <a:roun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F74818A-7472-68A8-8032-B888BDA28770}"/>
              </a:ext>
            </a:extLst>
          </p:cNvPr>
          <p:cNvGrpSpPr/>
          <p:nvPr userDrawn="1"/>
        </p:nvGrpSpPr>
        <p:grpSpPr>
          <a:xfrm>
            <a:off x="10785314" y="6311900"/>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Tree>
    <p:extLst>
      <p:ext uri="{BB962C8B-B14F-4D97-AF65-F5344CB8AC3E}">
        <p14:creationId xmlns:p14="http://schemas.microsoft.com/office/powerpoint/2010/main" val="52946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userDrawn="1"/>
        </p:nvSpPr>
        <p:spPr>
          <a:xfrm>
            <a:off x="8548912" y="0"/>
            <a:ext cx="3643088" cy="6858000"/>
          </a:xfrm>
          <a:prstGeom prst="rect">
            <a:avLst/>
          </a:prstGeom>
          <a:solidFill>
            <a:srgbClr val="88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8895862" y="220745"/>
            <a:ext cx="2949188" cy="59683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0" y="27100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userDrawn="1"/>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535700" y="1982906"/>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14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userDrawn="1"/>
        </p:nvSpPr>
        <p:spPr>
          <a:xfrm>
            <a:off x="-1" y="0"/>
            <a:ext cx="3643088" cy="6858000"/>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98634" y="20512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userDrawn="1"/>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4498634" y="1970292"/>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20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53D3CA-2E75-91ED-6EC0-440A714B0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02F0A-5D05-6D72-D1F4-F7A782A11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09F1288-C218-7A70-8909-C41DDE9BFACA}"/>
              </a:ext>
            </a:extLst>
          </p:cNvPr>
          <p:cNvCxnSpPr>
            <a:cxnSpLocks/>
          </p:cNvCxnSpPr>
          <p:nvPr userDrawn="1"/>
        </p:nvCxnSpPr>
        <p:spPr>
          <a:xfrm>
            <a:off x="0" y="6542425"/>
            <a:ext cx="12192000" cy="1676"/>
          </a:xfrm>
          <a:prstGeom prst="line">
            <a:avLst/>
          </a:prstGeom>
          <a:ln w="19050" cap="rnd">
            <a:solidFill>
              <a:srgbClr val="D58E71"/>
            </a:solidFill>
            <a:prstDash val="solid"/>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6A573A2-C27D-D18C-E40D-9667E04D983A}"/>
              </a:ext>
            </a:extLst>
          </p:cNvPr>
          <p:cNvSpPr/>
          <p:nvPr userDrawn="1"/>
        </p:nvSpPr>
        <p:spPr>
          <a:xfrm>
            <a:off x="10785314" y="6311900"/>
            <a:ext cx="1009934" cy="450376"/>
          </a:xfrm>
          <a:prstGeom prst="rect">
            <a:avLst/>
          </a:prstGeom>
          <a:solidFill>
            <a:schemeClr val="bg1"/>
          </a:solidFill>
          <a:ln w="19050">
            <a:solidFill>
              <a:srgbClr val="C7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ogo&#10;&#10;Description automatically generated">
            <a:extLst>
              <a:ext uri="{FF2B5EF4-FFF2-40B4-BE49-F238E27FC236}">
                <a16:creationId xmlns:a16="http://schemas.microsoft.com/office/drawing/2014/main" id="{46CA4A08-06B5-9BEE-5367-85D3624598F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sp>
        <p:nvSpPr>
          <p:cNvPr id="10" name="Right Triangle 9">
            <a:extLst>
              <a:ext uri="{FF2B5EF4-FFF2-40B4-BE49-F238E27FC236}">
                <a16:creationId xmlns:a16="http://schemas.microsoft.com/office/drawing/2014/main" id="{A761B8E3-1005-0AB9-0332-7782A961566F}"/>
              </a:ext>
            </a:extLst>
          </p:cNvPr>
          <p:cNvSpPr/>
          <p:nvPr userDrawn="1"/>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C955977-DF39-A0C7-21D1-35F13291DCD7}"/>
              </a:ext>
            </a:extLst>
          </p:cNvPr>
          <p:cNvCxnSpPr>
            <a:cxnSpLocks/>
          </p:cNvCxnSpPr>
          <p:nvPr userDrawn="1"/>
        </p:nvCxnSpPr>
        <p:spPr>
          <a:xfrm>
            <a:off x="0" y="6541699"/>
            <a:ext cx="6400800"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1BC6B3-A42E-9F0B-3E9E-90726D136729}"/>
              </a:ext>
            </a:extLst>
          </p:cNvPr>
          <p:cNvCxnSpPr>
            <a:cxnSpLocks/>
          </p:cNvCxnSpPr>
          <p:nvPr userDrawn="1"/>
        </p:nvCxnSpPr>
        <p:spPr>
          <a:xfrm>
            <a:off x="11795248" y="6565979"/>
            <a:ext cx="396752"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36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8597-60E3-C5C8-A81E-0EA1697E4779}"/>
              </a:ext>
            </a:extLst>
          </p:cNvPr>
          <p:cNvSpPr>
            <a:spLocks noGrp="1"/>
          </p:cNvSpPr>
          <p:nvPr>
            <p:ph type="ctrTitle"/>
          </p:nvPr>
        </p:nvSpPr>
        <p:spPr/>
        <p:txBody>
          <a:bodyPr>
            <a:normAutofit/>
          </a:bodyPr>
          <a:lstStyle/>
          <a:p>
            <a:r>
              <a:rPr lang="en-IN" sz="4000" dirty="0">
                <a:latin typeface="Rockwell" panose="02060603020205020403" pitchFamily="18" charset="0"/>
              </a:rPr>
              <a:t>Kapture Technical Architecture</a:t>
            </a:r>
          </a:p>
        </p:txBody>
      </p:sp>
    </p:spTree>
    <p:extLst>
      <p:ext uri="{BB962C8B-B14F-4D97-AF65-F5344CB8AC3E}">
        <p14:creationId xmlns:p14="http://schemas.microsoft.com/office/powerpoint/2010/main" val="77737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26A6E58-E40A-DB97-8A2F-633C642C1D9F}"/>
              </a:ext>
            </a:extLst>
          </p:cNvPr>
          <p:cNvGraphicFramePr/>
          <p:nvPr>
            <p:extLst>
              <p:ext uri="{D42A27DB-BD31-4B8C-83A1-F6EECF244321}">
                <p14:modId xmlns:p14="http://schemas.microsoft.com/office/powerpoint/2010/main" val="3811623009"/>
              </p:ext>
            </p:extLst>
          </p:nvPr>
        </p:nvGraphicFramePr>
        <p:xfrm>
          <a:off x="2066506" y="8875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95B7C244-39FB-DDC5-375B-6E82B7949DAE}"/>
              </a:ext>
            </a:extLst>
          </p:cNvPr>
          <p:cNvSpPr txBox="1">
            <a:spLocks noChangeAspect="1" noChangeArrowheads="1"/>
          </p:cNvSpPr>
          <p:nvPr/>
        </p:nvSpPr>
        <p:spPr>
          <a:xfrm>
            <a:off x="219660" y="344775"/>
            <a:ext cx="10453338" cy="5619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latin typeface="Rockwell" panose="02060603020205020403" pitchFamily="18" charset="0"/>
                <a:ea typeface="ＭＳ Ｐゴシック" charset="0"/>
                <a:cs typeface="ＭＳ Ｐゴシック" charset="0"/>
              </a:rPr>
              <a:t>Kapture Components</a:t>
            </a:r>
          </a:p>
        </p:txBody>
      </p:sp>
    </p:spTree>
    <p:extLst>
      <p:ext uri="{BB962C8B-B14F-4D97-AF65-F5344CB8AC3E}">
        <p14:creationId xmlns:p14="http://schemas.microsoft.com/office/powerpoint/2010/main" val="96677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Group 421">
            <a:extLst>
              <a:ext uri="{FF2B5EF4-FFF2-40B4-BE49-F238E27FC236}">
                <a16:creationId xmlns:a16="http://schemas.microsoft.com/office/drawing/2014/main" id="{7B4DB67B-D01B-DACD-76FF-6E6AA2503DA9}"/>
              </a:ext>
            </a:extLst>
          </p:cNvPr>
          <p:cNvGrpSpPr/>
          <p:nvPr/>
        </p:nvGrpSpPr>
        <p:grpSpPr>
          <a:xfrm>
            <a:off x="269526" y="616614"/>
            <a:ext cx="12205770" cy="5739222"/>
            <a:chOff x="269526" y="616614"/>
            <a:chExt cx="12205770" cy="5739222"/>
          </a:xfrm>
        </p:grpSpPr>
        <p:grpSp>
          <p:nvGrpSpPr>
            <p:cNvPr id="336" name="Group 335">
              <a:extLst>
                <a:ext uri="{FF2B5EF4-FFF2-40B4-BE49-F238E27FC236}">
                  <a16:creationId xmlns:a16="http://schemas.microsoft.com/office/drawing/2014/main" id="{412453E1-8332-929A-5F8A-6AFA787B6BED}"/>
                </a:ext>
              </a:extLst>
            </p:cNvPr>
            <p:cNvGrpSpPr/>
            <p:nvPr/>
          </p:nvGrpSpPr>
          <p:grpSpPr>
            <a:xfrm>
              <a:off x="1395750" y="616614"/>
              <a:ext cx="8889452" cy="5739222"/>
              <a:chOff x="1799083" y="1032916"/>
              <a:chExt cx="8486038" cy="5295276"/>
            </a:xfrm>
          </p:grpSpPr>
          <p:sp>
            <p:nvSpPr>
              <p:cNvPr id="337" name="Rectangle 336">
                <a:extLst>
                  <a:ext uri="{FF2B5EF4-FFF2-40B4-BE49-F238E27FC236}">
                    <a16:creationId xmlns:a16="http://schemas.microsoft.com/office/drawing/2014/main" id="{A98FD118-7A40-70A2-36FF-72DCBB0486B1}"/>
                  </a:ext>
                </a:extLst>
              </p:cNvPr>
              <p:cNvSpPr/>
              <p:nvPr/>
            </p:nvSpPr>
            <p:spPr>
              <a:xfrm>
                <a:off x="1814497" y="1032916"/>
                <a:ext cx="8470624" cy="5295276"/>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8" name="Rectangle 337">
                <a:extLst>
                  <a:ext uri="{FF2B5EF4-FFF2-40B4-BE49-F238E27FC236}">
                    <a16:creationId xmlns:a16="http://schemas.microsoft.com/office/drawing/2014/main" id="{B489218E-9C2F-DAE3-E828-EF3FCFC20F30}"/>
                  </a:ext>
                </a:extLst>
              </p:cNvPr>
              <p:cNvSpPr/>
              <p:nvPr/>
            </p:nvSpPr>
            <p:spPr>
              <a:xfrm>
                <a:off x="1799083" y="1032916"/>
                <a:ext cx="34350" cy="5295276"/>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9" name="Group 338">
              <a:extLst>
                <a:ext uri="{FF2B5EF4-FFF2-40B4-BE49-F238E27FC236}">
                  <a16:creationId xmlns:a16="http://schemas.microsoft.com/office/drawing/2014/main" id="{BB92A733-5080-DCB3-C919-79A968FA75EB}"/>
                </a:ext>
              </a:extLst>
            </p:cNvPr>
            <p:cNvGrpSpPr/>
            <p:nvPr/>
          </p:nvGrpSpPr>
          <p:grpSpPr>
            <a:xfrm>
              <a:off x="10323505" y="616614"/>
              <a:ext cx="1601727" cy="5728817"/>
              <a:chOff x="1799083" y="1032916"/>
              <a:chExt cx="8486038" cy="5295276"/>
            </a:xfrm>
          </p:grpSpPr>
          <p:sp>
            <p:nvSpPr>
              <p:cNvPr id="340" name="Rectangle 339">
                <a:extLst>
                  <a:ext uri="{FF2B5EF4-FFF2-40B4-BE49-F238E27FC236}">
                    <a16:creationId xmlns:a16="http://schemas.microsoft.com/office/drawing/2014/main" id="{520409F2-0EEB-7D75-BBEE-33E9ADFDA1F9}"/>
                  </a:ext>
                </a:extLst>
              </p:cNvPr>
              <p:cNvSpPr/>
              <p:nvPr/>
            </p:nvSpPr>
            <p:spPr>
              <a:xfrm>
                <a:off x="1814497" y="1032916"/>
                <a:ext cx="8470624" cy="5295276"/>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1" name="Rectangle 340">
                <a:extLst>
                  <a:ext uri="{FF2B5EF4-FFF2-40B4-BE49-F238E27FC236}">
                    <a16:creationId xmlns:a16="http://schemas.microsoft.com/office/drawing/2014/main" id="{3678B070-C4AE-1FEB-611F-859DD8A6F389}"/>
                  </a:ext>
                </a:extLst>
              </p:cNvPr>
              <p:cNvSpPr/>
              <p:nvPr/>
            </p:nvSpPr>
            <p:spPr>
              <a:xfrm>
                <a:off x="1799083" y="1032916"/>
                <a:ext cx="34350" cy="5295276"/>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42" name="Rectangle: Rounded Corners 341">
              <a:extLst>
                <a:ext uri="{FF2B5EF4-FFF2-40B4-BE49-F238E27FC236}">
                  <a16:creationId xmlns:a16="http://schemas.microsoft.com/office/drawing/2014/main" id="{E121A8EB-7137-A384-9391-57DFCBA717B6}"/>
                </a:ext>
              </a:extLst>
            </p:cNvPr>
            <p:cNvSpPr/>
            <p:nvPr/>
          </p:nvSpPr>
          <p:spPr>
            <a:xfrm>
              <a:off x="3306311" y="1528965"/>
              <a:ext cx="6175947" cy="2691367"/>
            </a:xfrm>
            <a:prstGeom prst="roundRect">
              <a:avLst/>
            </a:prstGeom>
            <a:solidFill>
              <a:srgbClr val="5B9BD5">
                <a:lumMod val="20000"/>
                <a:lumOff val="80000"/>
              </a:srgbClr>
            </a:solidFill>
            <a:ln w="12700" cap="flat" cmpd="sng" algn="ctr">
              <a:solidFill>
                <a:srgbClr val="4472C4">
                  <a:lumMod val="75000"/>
                </a:srgbClr>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43" name="Connector: Elbow 342">
              <a:extLst>
                <a:ext uri="{FF2B5EF4-FFF2-40B4-BE49-F238E27FC236}">
                  <a16:creationId xmlns:a16="http://schemas.microsoft.com/office/drawing/2014/main" id="{61F68C4D-8F91-45EC-140F-8FFAE86353EF}"/>
                </a:ext>
              </a:extLst>
            </p:cNvPr>
            <p:cNvCxnSpPr>
              <a:cxnSpLocks/>
              <a:endCxn id="375" idx="1"/>
            </p:cNvCxnSpPr>
            <p:nvPr/>
          </p:nvCxnSpPr>
          <p:spPr>
            <a:xfrm>
              <a:off x="1148596" y="1112142"/>
              <a:ext cx="5207657" cy="504352"/>
            </a:xfrm>
            <a:prstGeom prst="bentConnector2">
              <a:avLst/>
            </a:prstGeom>
            <a:noFill/>
            <a:ln w="6350" cap="flat" cmpd="sng" algn="ctr">
              <a:solidFill>
                <a:srgbClr val="4472C4"/>
              </a:solidFill>
              <a:prstDash val="solid"/>
              <a:miter lim="800000"/>
              <a:tailEnd type="triangle"/>
            </a:ln>
            <a:effectLst/>
          </p:spPr>
        </p:cxnSp>
        <p:cxnSp>
          <p:nvCxnSpPr>
            <p:cNvPr id="347" name="Straight Arrow Connector 346">
              <a:extLst>
                <a:ext uri="{FF2B5EF4-FFF2-40B4-BE49-F238E27FC236}">
                  <a16:creationId xmlns:a16="http://schemas.microsoft.com/office/drawing/2014/main" id="{203B733C-85BF-5F18-FCA1-CC00B7516B81}"/>
                </a:ext>
              </a:extLst>
            </p:cNvPr>
            <p:cNvCxnSpPr>
              <a:cxnSpLocks/>
              <a:endCxn id="361" idx="2"/>
            </p:cNvCxnSpPr>
            <p:nvPr/>
          </p:nvCxnSpPr>
          <p:spPr>
            <a:xfrm flipV="1">
              <a:off x="5561055" y="3097713"/>
              <a:ext cx="2563428" cy="29461"/>
            </a:xfrm>
            <a:prstGeom prst="straightConnector1">
              <a:avLst/>
            </a:prstGeom>
            <a:noFill/>
            <a:ln w="6350" cap="flat" cmpd="sng" algn="ctr">
              <a:solidFill>
                <a:srgbClr val="4472C4"/>
              </a:solidFill>
              <a:prstDash val="solid"/>
              <a:miter lim="800000"/>
              <a:tailEnd type="triangle"/>
            </a:ln>
            <a:effectLst/>
          </p:spPr>
        </p:cxnSp>
        <p:sp>
          <p:nvSpPr>
            <p:cNvPr id="348" name="Oval 347">
              <a:extLst>
                <a:ext uri="{FF2B5EF4-FFF2-40B4-BE49-F238E27FC236}">
                  <a16:creationId xmlns:a16="http://schemas.microsoft.com/office/drawing/2014/main" id="{65A012C1-A3E7-C42C-B474-D1DB814D988A}"/>
                </a:ext>
              </a:extLst>
            </p:cNvPr>
            <p:cNvSpPr/>
            <p:nvPr/>
          </p:nvSpPr>
          <p:spPr>
            <a:xfrm flipH="1">
              <a:off x="7069123" y="3039892"/>
              <a:ext cx="166606" cy="16893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49" name="Connector: Elbow 348">
              <a:extLst>
                <a:ext uri="{FF2B5EF4-FFF2-40B4-BE49-F238E27FC236}">
                  <a16:creationId xmlns:a16="http://schemas.microsoft.com/office/drawing/2014/main" id="{536723A9-8724-E223-AC61-9D50CB5F2C91}"/>
                </a:ext>
              </a:extLst>
            </p:cNvPr>
            <p:cNvCxnSpPr>
              <a:cxnSpLocks/>
            </p:cNvCxnSpPr>
            <p:nvPr/>
          </p:nvCxnSpPr>
          <p:spPr>
            <a:xfrm>
              <a:off x="2425997" y="2825636"/>
              <a:ext cx="2424751" cy="33782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350" name="Connector: Elbow 349">
              <a:extLst>
                <a:ext uri="{FF2B5EF4-FFF2-40B4-BE49-F238E27FC236}">
                  <a16:creationId xmlns:a16="http://schemas.microsoft.com/office/drawing/2014/main" id="{CF055A44-A4E6-EC43-DF90-F75287EBB476}"/>
                </a:ext>
              </a:extLst>
            </p:cNvPr>
            <p:cNvCxnSpPr>
              <a:cxnSpLocks/>
            </p:cNvCxnSpPr>
            <p:nvPr/>
          </p:nvCxnSpPr>
          <p:spPr>
            <a:xfrm flipV="1">
              <a:off x="2448624" y="3156169"/>
              <a:ext cx="2402874" cy="522673"/>
            </a:xfrm>
            <a:prstGeom prst="bentConnector3">
              <a:avLst>
                <a:gd name="adj1" fmla="val 50000"/>
              </a:avLst>
            </a:prstGeom>
            <a:noFill/>
            <a:ln w="6350" cap="flat" cmpd="sng" algn="ctr">
              <a:solidFill>
                <a:srgbClr val="4472C4"/>
              </a:solidFill>
              <a:prstDash val="solid"/>
              <a:miter lim="800000"/>
              <a:tailEnd type="triangle"/>
            </a:ln>
            <a:effectLst/>
          </p:spPr>
        </p:cxnSp>
        <p:sp>
          <p:nvSpPr>
            <p:cNvPr id="351" name="TextBox 350">
              <a:extLst>
                <a:ext uri="{FF2B5EF4-FFF2-40B4-BE49-F238E27FC236}">
                  <a16:creationId xmlns:a16="http://schemas.microsoft.com/office/drawing/2014/main" id="{5D96884B-3E02-3B12-DD4E-59302CD86AB8}"/>
                </a:ext>
              </a:extLst>
            </p:cNvPr>
            <p:cNvSpPr txBox="1"/>
            <p:nvPr/>
          </p:nvSpPr>
          <p:spPr>
            <a:xfrm>
              <a:off x="6601920" y="3250273"/>
              <a:ext cx="1588961"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Real-time indexing</a:t>
              </a:r>
              <a:endParaRPr lang="en-IN" sz="1200" dirty="0">
                <a:solidFill>
                  <a:prstClr val="black"/>
                </a:solidFill>
                <a:latin typeface="Rockwell" panose="02060603020205020403" pitchFamily="18" charset="0"/>
              </a:endParaRPr>
            </a:p>
          </p:txBody>
        </p:sp>
        <p:grpSp>
          <p:nvGrpSpPr>
            <p:cNvPr id="352" name="Group 351">
              <a:extLst>
                <a:ext uri="{FF2B5EF4-FFF2-40B4-BE49-F238E27FC236}">
                  <a16:creationId xmlns:a16="http://schemas.microsoft.com/office/drawing/2014/main" id="{2D7A813E-BB4B-FFA3-2CDC-A0012F299E82}"/>
                </a:ext>
              </a:extLst>
            </p:cNvPr>
            <p:cNvGrpSpPr/>
            <p:nvPr/>
          </p:nvGrpSpPr>
          <p:grpSpPr>
            <a:xfrm>
              <a:off x="519175" y="902527"/>
              <a:ext cx="691281" cy="626438"/>
              <a:chOff x="519472" y="1318829"/>
              <a:chExt cx="691281" cy="626438"/>
            </a:xfrm>
          </p:grpSpPr>
          <p:sp>
            <p:nvSpPr>
              <p:cNvPr id="353" name="Oval 352">
                <a:extLst>
                  <a:ext uri="{FF2B5EF4-FFF2-40B4-BE49-F238E27FC236}">
                    <a16:creationId xmlns:a16="http://schemas.microsoft.com/office/drawing/2014/main" id="{B2B547DB-4675-C283-4446-41D570ED9E70}"/>
                  </a:ext>
                </a:extLst>
              </p:cNvPr>
              <p:cNvSpPr/>
              <p:nvPr/>
            </p:nvSpPr>
            <p:spPr>
              <a:xfrm>
                <a:off x="519472" y="1318829"/>
                <a:ext cx="691281" cy="626438"/>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54" name="Graphic 353" descr="User outline">
                <a:extLst>
                  <a:ext uri="{FF2B5EF4-FFF2-40B4-BE49-F238E27FC236}">
                    <a16:creationId xmlns:a16="http://schemas.microsoft.com/office/drawing/2014/main" id="{E7D6747C-8660-E7BE-117E-34B918FB68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9867" y="1333030"/>
                <a:ext cx="539277" cy="539277"/>
              </a:xfrm>
              <a:prstGeom prst="rect">
                <a:avLst/>
              </a:prstGeom>
            </p:spPr>
          </p:pic>
        </p:grpSp>
        <p:sp>
          <p:nvSpPr>
            <p:cNvPr id="355" name="TextBox 354">
              <a:extLst>
                <a:ext uri="{FF2B5EF4-FFF2-40B4-BE49-F238E27FC236}">
                  <a16:creationId xmlns:a16="http://schemas.microsoft.com/office/drawing/2014/main" id="{BF6B18F9-ED3D-6593-6696-9D7A9DDC6BE3}"/>
                </a:ext>
              </a:extLst>
            </p:cNvPr>
            <p:cNvSpPr txBox="1"/>
            <p:nvPr/>
          </p:nvSpPr>
          <p:spPr>
            <a:xfrm>
              <a:off x="269526" y="1499508"/>
              <a:ext cx="1588961"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Authors</a:t>
              </a:r>
              <a:endParaRPr lang="en-IN" sz="1200" dirty="0">
                <a:solidFill>
                  <a:prstClr val="black"/>
                </a:solidFill>
                <a:latin typeface="Rockwell" panose="02060603020205020403" pitchFamily="18" charset="0"/>
              </a:endParaRPr>
            </a:p>
          </p:txBody>
        </p:sp>
        <p:sp>
          <p:nvSpPr>
            <p:cNvPr id="356" name="Oval 355">
              <a:extLst>
                <a:ext uri="{FF2B5EF4-FFF2-40B4-BE49-F238E27FC236}">
                  <a16:creationId xmlns:a16="http://schemas.microsoft.com/office/drawing/2014/main" id="{84471FB3-6062-216A-85F7-B925DAE5B067}"/>
                </a:ext>
              </a:extLst>
            </p:cNvPr>
            <p:cNvSpPr/>
            <p:nvPr/>
          </p:nvSpPr>
          <p:spPr>
            <a:xfrm flipH="1">
              <a:off x="4001270" y="3072298"/>
              <a:ext cx="166606" cy="16893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7" name="TextBox 356">
              <a:extLst>
                <a:ext uri="{FF2B5EF4-FFF2-40B4-BE49-F238E27FC236}">
                  <a16:creationId xmlns:a16="http://schemas.microsoft.com/office/drawing/2014/main" id="{8284FFE0-66EE-548F-A69A-CBFE6DFE974E}"/>
                </a:ext>
              </a:extLst>
            </p:cNvPr>
            <p:cNvSpPr txBox="1"/>
            <p:nvPr/>
          </p:nvSpPr>
          <p:spPr>
            <a:xfrm>
              <a:off x="4655840" y="3478006"/>
              <a:ext cx="1588961"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Data Processing</a:t>
              </a:r>
              <a:endParaRPr lang="en-IN" sz="1200" dirty="0">
                <a:solidFill>
                  <a:prstClr val="black"/>
                </a:solidFill>
                <a:latin typeface="Rockwell" panose="02060603020205020403" pitchFamily="18" charset="0"/>
              </a:endParaRPr>
            </a:p>
          </p:txBody>
        </p:sp>
        <p:pic>
          <p:nvPicPr>
            <p:cNvPr id="358" name="Graphic 357" descr="Continuous Improvement with solid fill">
              <a:extLst>
                <a:ext uri="{FF2B5EF4-FFF2-40B4-BE49-F238E27FC236}">
                  <a16:creationId xmlns:a16="http://schemas.microsoft.com/office/drawing/2014/main" id="{EDF9B92E-7629-63B4-58A1-C9C5481231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4970" y="2770023"/>
              <a:ext cx="914400" cy="914400"/>
            </a:xfrm>
            <a:prstGeom prst="rect">
              <a:avLst/>
            </a:prstGeom>
          </p:spPr>
        </p:pic>
        <p:sp>
          <p:nvSpPr>
            <p:cNvPr id="359" name="TextBox 358">
              <a:extLst>
                <a:ext uri="{FF2B5EF4-FFF2-40B4-BE49-F238E27FC236}">
                  <a16:creationId xmlns:a16="http://schemas.microsoft.com/office/drawing/2014/main" id="{E268F30E-8E52-4D2A-429E-CEF95BA6E7FC}"/>
                </a:ext>
              </a:extLst>
            </p:cNvPr>
            <p:cNvSpPr txBox="1"/>
            <p:nvPr/>
          </p:nvSpPr>
          <p:spPr>
            <a:xfrm>
              <a:off x="8065441" y="3583282"/>
              <a:ext cx="1219293" cy="461665"/>
            </a:xfrm>
            <a:prstGeom prst="rect">
              <a:avLst/>
            </a:prstGeom>
            <a:noFill/>
          </p:spPr>
          <p:txBody>
            <a:bodyPr wrap="square" rtlCol="0">
              <a:spAutoFit/>
            </a:bodyPr>
            <a:lstStyle/>
            <a:p>
              <a:r>
                <a:rPr lang="en-US" sz="1200" dirty="0">
                  <a:solidFill>
                    <a:prstClr val="black"/>
                  </a:solidFill>
                  <a:latin typeface="Rockwell" panose="02060603020205020403" pitchFamily="18" charset="0"/>
                </a:rPr>
                <a:t>Knowledge Repository</a:t>
              </a:r>
              <a:endParaRPr lang="en-IN" sz="1200" dirty="0">
                <a:solidFill>
                  <a:prstClr val="black"/>
                </a:solidFill>
                <a:latin typeface="Rockwell" panose="02060603020205020403" pitchFamily="18" charset="0"/>
              </a:endParaRPr>
            </a:p>
          </p:txBody>
        </p:sp>
        <p:grpSp>
          <p:nvGrpSpPr>
            <p:cNvPr id="360" name="Group 359">
              <a:extLst>
                <a:ext uri="{FF2B5EF4-FFF2-40B4-BE49-F238E27FC236}">
                  <a16:creationId xmlns:a16="http://schemas.microsoft.com/office/drawing/2014/main" id="{ACFEC3D5-AB23-7F47-48D7-3119D38BAE55}"/>
                </a:ext>
              </a:extLst>
            </p:cNvPr>
            <p:cNvGrpSpPr/>
            <p:nvPr/>
          </p:nvGrpSpPr>
          <p:grpSpPr>
            <a:xfrm>
              <a:off x="8124483" y="2640513"/>
              <a:ext cx="804792" cy="914400"/>
              <a:chOff x="7495629" y="2537470"/>
              <a:chExt cx="804792" cy="914400"/>
            </a:xfrm>
          </p:grpSpPr>
          <p:sp>
            <p:nvSpPr>
              <p:cNvPr id="361" name="Cylinder 360">
                <a:extLst>
                  <a:ext uri="{FF2B5EF4-FFF2-40B4-BE49-F238E27FC236}">
                    <a16:creationId xmlns:a16="http://schemas.microsoft.com/office/drawing/2014/main" id="{B45D5A5B-C11E-5333-E30F-3A208F619AC3}"/>
                  </a:ext>
                </a:extLst>
              </p:cNvPr>
              <p:cNvSpPr/>
              <p:nvPr/>
            </p:nvSpPr>
            <p:spPr>
              <a:xfrm>
                <a:off x="7495629" y="2537470"/>
                <a:ext cx="804792" cy="914400"/>
              </a:xfrm>
              <a:prstGeom prst="can">
                <a:avLst>
                  <a:gd name="adj" fmla="val 32895"/>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62" name="Graphic 361" descr="Server outline">
                <a:extLst>
                  <a:ext uri="{FF2B5EF4-FFF2-40B4-BE49-F238E27FC236}">
                    <a16:creationId xmlns:a16="http://schemas.microsoft.com/office/drawing/2014/main" id="{0EF55C8B-51FE-4381-F142-E8223E6D1A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3654" y="2816686"/>
                <a:ext cx="619240" cy="619240"/>
              </a:xfrm>
              <a:prstGeom prst="rect">
                <a:avLst/>
              </a:prstGeom>
            </p:spPr>
          </p:pic>
        </p:grpSp>
        <p:sp>
          <p:nvSpPr>
            <p:cNvPr id="363" name="TextBox 362">
              <a:extLst>
                <a:ext uri="{FF2B5EF4-FFF2-40B4-BE49-F238E27FC236}">
                  <a16:creationId xmlns:a16="http://schemas.microsoft.com/office/drawing/2014/main" id="{BF093832-BE7D-CB99-65A7-373A672B4420}"/>
                </a:ext>
              </a:extLst>
            </p:cNvPr>
            <p:cNvSpPr txBox="1"/>
            <p:nvPr/>
          </p:nvSpPr>
          <p:spPr>
            <a:xfrm>
              <a:off x="5413419" y="4188492"/>
              <a:ext cx="2808254"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Knowledge Discovery</a:t>
              </a:r>
              <a:endParaRPr lang="en-IN" sz="1200" dirty="0">
                <a:solidFill>
                  <a:prstClr val="black"/>
                </a:solidFill>
                <a:latin typeface="Rockwell" panose="02060603020205020403" pitchFamily="18" charset="0"/>
              </a:endParaRPr>
            </a:p>
          </p:txBody>
        </p:sp>
        <p:grpSp>
          <p:nvGrpSpPr>
            <p:cNvPr id="364" name="Group 363">
              <a:extLst>
                <a:ext uri="{FF2B5EF4-FFF2-40B4-BE49-F238E27FC236}">
                  <a16:creationId xmlns:a16="http://schemas.microsoft.com/office/drawing/2014/main" id="{9060F7EF-8402-D067-4F05-2F53D204FA59}"/>
                </a:ext>
              </a:extLst>
            </p:cNvPr>
            <p:cNvGrpSpPr/>
            <p:nvPr/>
          </p:nvGrpSpPr>
          <p:grpSpPr>
            <a:xfrm>
              <a:off x="1777781" y="759040"/>
              <a:ext cx="972466" cy="2382023"/>
              <a:chOff x="1942968" y="725642"/>
              <a:chExt cx="972466" cy="2382023"/>
            </a:xfrm>
          </p:grpSpPr>
          <p:sp>
            <p:nvSpPr>
              <p:cNvPr id="365" name="Rectangle: Rounded Corners 364">
                <a:extLst>
                  <a:ext uri="{FF2B5EF4-FFF2-40B4-BE49-F238E27FC236}">
                    <a16:creationId xmlns:a16="http://schemas.microsoft.com/office/drawing/2014/main" id="{606A0865-918E-538C-2738-EADF77AFFBCF}"/>
                  </a:ext>
                </a:extLst>
              </p:cNvPr>
              <p:cNvSpPr/>
              <p:nvPr/>
            </p:nvSpPr>
            <p:spPr>
              <a:xfrm>
                <a:off x="1942968" y="2476811"/>
                <a:ext cx="603246" cy="630854"/>
              </a:xfrm>
              <a:prstGeom prst="roundRect">
                <a:avLst>
                  <a:gd name="adj" fmla="val 34061"/>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66" name="Graphic 365" descr="Document with solid fill">
                <a:extLst>
                  <a:ext uri="{FF2B5EF4-FFF2-40B4-BE49-F238E27FC236}">
                    <a16:creationId xmlns:a16="http://schemas.microsoft.com/office/drawing/2014/main" id="{2C17FB18-2D31-08DA-FD62-EC50A4CB9D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5963" y="2592595"/>
                <a:ext cx="417764" cy="417764"/>
              </a:xfrm>
              <a:prstGeom prst="rect">
                <a:avLst/>
              </a:prstGeom>
            </p:spPr>
          </p:pic>
          <p:sp>
            <p:nvSpPr>
              <p:cNvPr id="437" name="Rectangle: Rounded Corners 436">
                <a:extLst>
                  <a:ext uri="{FF2B5EF4-FFF2-40B4-BE49-F238E27FC236}">
                    <a16:creationId xmlns:a16="http://schemas.microsoft.com/office/drawing/2014/main" id="{6E32D7B0-8D55-BEE7-F55C-8E85A6F8870D}"/>
                  </a:ext>
                </a:extLst>
              </p:cNvPr>
              <p:cNvSpPr/>
              <p:nvPr/>
            </p:nvSpPr>
            <p:spPr>
              <a:xfrm>
                <a:off x="2312188" y="725642"/>
                <a:ext cx="603246" cy="630854"/>
              </a:xfrm>
              <a:prstGeom prst="roundRect">
                <a:avLst>
                  <a:gd name="adj" fmla="val 34061"/>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67" name="Rectangle: Rounded Corners 366">
              <a:extLst>
                <a:ext uri="{FF2B5EF4-FFF2-40B4-BE49-F238E27FC236}">
                  <a16:creationId xmlns:a16="http://schemas.microsoft.com/office/drawing/2014/main" id="{D81FC7D7-994E-1CAB-395E-29C6BE5AC824}"/>
                </a:ext>
              </a:extLst>
            </p:cNvPr>
            <p:cNvSpPr/>
            <p:nvPr/>
          </p:nvSpPr>
          <p:spPr>
            <a:xfrm>
              <a:off x="4104620" y="681193"/>
              <a:ext cx="603246" cy="630854"/>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68" name="Graphic 367" descr="Workflow outline">
              <a:extLst>
                <a:ext uri="{FF2B5EF4-FFF2-40B4-BE49-F238E27FC236}">
                  <a16:creationId xmlns:a16="http://schemas.microsoft.com/office/drawing/2014/main" id="{CF50B8D4-25DB-0FB0-8C50-8869DF47A4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22592" y="696106"/>
              <a:ext cx="569730" cy="569730"/>
            </a:xfrm>
            <a:prstGeom prst="rect">
              <a:avLst/>
            </a:prstGeom>
          </p:spPr>
        </p:pic>
        <p:sp>
          <p:nvSpPr>
            <p:cNvPr id="369" name="TextBox 368">
              <a:extLst>
                <a:ext uri="{FF2B5EF4-FFF2-40B4-BE49-F238E27FC236}">
                  <a16:creationId xmlns:a16="http://schemas.microsoft.com/office/drawing/2014/main" id="{BCD7CF23-5F24-F2E9-9531-A447EF11B6DC}"/>
                </a:ext>
              </a:extLst>
            </p:cNvPr>
            <p:cNvSpPr txBox="1"/>
            <p:nvPr/>
          </p:nvSpPr>
          <p:spPr>
            <a:xfrm>
              <a:off x="4004185" y="1255123"/>
              <a:ext cx="1040671"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Workflow</a:t>
              </a:r>
              <a:endParaRPr lang="en-IN" sz="1200" dirty="0">
                <a:solidFill>
                  <a:prstClr val="black"/>
                </a:solidFill>
                <a:latin typeface="Rockwell" panose="02060603020205020403" pitchFamily="18" charset="0"/>
              </a:endParaRPr>
            </a:p>
          </p:txBody>
        </p:sp>
        <p:grpSp>
          <p:nvGrpSpPr>
            <p:cNvPr id="370" name="Group 369">
              <a:extLst>
                <a:ext uri="{FF2B5EF4-FFF2-40B4-BE49-F238E27FC236}">
                  <a16:creationId xmlns:a16="http://schemas.microsoft.com/office/drawing/2014/main" id="{06FD5696-A0E7-2097-6F5C-997F67D3C88D}"/>
                </a:ext>
              </a:extLst>
            </p:cNvPr>
            <p:cNvGrpSpPr/>
            <p:nvPr/>
          </p:nvGrpSpPr>
          <p:grpSpPr>
            <a:xfrm>
              <a:off x="1814648" y="3400077"/>
              <a:ext cx="603366" cy="630854"/>
              <a:chOff x="1979835" y="3335147"/>
              <a:chExt cx="603366" cy="630854"/>
            </a:xfrm>
          </p:grpSpPr>
          <p:sp>
            <p:nvSpPr>
              <p:cNvPr id="371" name="Rectangle: Rounded Corners 370">
                <a:extLst>
                  <a:ext uri="{FF2B5EF4-FFF2-40B4-BE49-F238E27FC236}">
                    <a16:creationId xmlns:a16="http://schemas.microsoft.com/office/drawing/2014/main" id="{4AFE5A97-1808-6499-69DA-19BD0B18E224}"/>
                  </a:ext>
                </a:extLst>
              </p:cNvPr>
              <p:cNvSpPr/>
              <p:nvPr/>
            </p:nvSpPr>
            <p:spPr>
              <a:xfrm>
                <a:off x="1979835" y="3335147"/>
                <a:ext cx="603246" cy="630854"/>
              </a:xfrm>
              <a:prstGeom prst="roundRect">
                <a:avLst>
                  <a:gd name="adj" fmla="val 34061"/>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72" name="Graphic 371" descr="Gears outline">
                <a:extLst>
                  <a:ext uri="{FF2B5EF4-FFF2-40B4-BE49-F238E27FC236}">
                    <a16:creationId xmlns:a16="http://schemas.microsoft.com/office/drawing/2014/main" id="{57269678-80DC-3B0D-DC96-D56F7288CF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3805" y="3359152"/>
                <a:ext cx="589396" cy="589396"/>
              </a:xfrm>
              <a:prstGeom prst="rect">
                <a:avLst/>
              </a:prstGeom>
            </p:spPr>
          </p:pic>
        </p:grpSp>
        <p:sp>
          <p:nvSpPr>
            <p:cNvPr id="373" name="TextBox 372">
              <a:extLst>
                <a:ext uri="{FF2B5EF4-FFF2-40B4-BE49-F238E27FC236}">
                  <a16:creationId xmlns:a16="http://schemas.microsoft.com/office/drawing/2014/main" id="{31C083F2-2A73-9D5A-A2F8-7F611F71A988}"/>
                </a:ext>
              </a:extLst>
            </p:cNvPr>
            <p:cNvSpPr txBox="1"/>
            <p:nvPr/>
          </p:nvSpPr>
          <p:spPr>
            <a:xfrm>
              <a:off x="1646024" y="3111532"/>
              <a:ext cx="1183307"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Client Data</a:t>
              </a:r>
              <a:endParaRPr lang="en-IN" sz="1200" dirty="0">
                <a:solidFill>
                  <a:prstClr val="black"/>
                </a:solidFill>
                <a:latin typeface="Rockwell" panose="02060603020205020403" pitchFamily="18" charset="0"/>
              </a:endParaRPr>
            </a:p>
          </p:txBody>
        </p:sp>
        <p:sp>
          <p:nvSpPr>
            <p:cNvPr id="374" name="TextBox 373">
              <a:extLst>
                <a:ext uri="{FF2B5EF4-FFF2-40B4-BE49-F238E27FC236}">
                  <a16:creationId xmlns:a16="http://schemas.microsoft.com/office/drawing/2014/main" id="{9F1C91B3-228B-6A11-5CCB-624205B11AD2}"/>
                </a:ext>
              </a:extLst>
            </p:cNvPr>
            <p:cNvSpPr txBox="1"/>
            <p:nvPr/>
          </p:nvSpPr>
          <p:spPr>
            <a:xfrm>
              <a:off x="1601053" y="4014334"/>
              <a:ext cx="1183307"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Integrations</a:t>
              </a:r>
              <a:endParaRPr lang="en-IN" sz="1200" dirty="0">
                <a:solidFill>
                  <a:prstClr val="black"/>
                </a:solidFill>
                <a:latin typeface="Rockwell" panose="02060603020205020403" pitchFamily="18" charset="0"/>
              </a:endParaRPr>
            </a:p>
          </p:txBody>
        </p:sp>
        <p:sp>
          <p:nvSpPr>
            <p:cNvPr id="375" name="Cylinder 374">
              <a:extLst>
                <a:ext uri="{FF2B5EF4-FFF2-40B4-BE49-F238E27FC236}">
                  <a16:creationId xmlns:a16="http://schemas.microsoft.com/office/drawing/2014/main" id="{6126458F-77CA-732B-6378-868DE0EF3976}"/>
                </a:ext>
              </a:extLst>
            </p:cNvPr>
            <p:cNvSpPr/>
            <p:nvPr/>
          </p:nvSpPr>
          <p:spPr>
            <a:xfrm>
              <a:off x="5953857" y="1616494"/>
              <a:ext cx="804792" cy="914400"/>
            </a:xfrm>
            <a:prstGeom prst="can">
              <a:avLst>
                <a:gd name="adj" fmla="val 32895"/>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a:ea typeface="+mn-ea"/>
                  <a:cs typeface="+mn-cs"/>
                </a:rPr>
                <a:t>Kapture DB</a:t>
              </a:r>
            </a:p>
          </p:txBody>
        </p:sp>
        <p:sp>
          <p:nvSpPr>
            <p:cNvPr id="378" name="TextBox 377">
              <a:extLst>
                <a:ext uri="{FF2B5EF4-FFF2-40B4-BE49-F238E27FC236}">
                  <a16:creationId xmlns:a16="http://schemas.microsoft.com/office/drawing/2014/main" id="{1F8B4613-91A9-B5A1-F05B-C23E7E965BCB}"/>
                </a:ext>
              </a:extLst>
            </p:cNvPr>
            <p:cNvSpPr txBox="1"/>
            <p:nvPr/>
          </p:nvSpPr>
          <p:spPr>
            <a:xfrm>
              <a:off x="4627467" y="1849022"/>
              <a:ext cx="1588961"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Metadata</a:t>
              </a:r>
              <a:endParaRPr lang="en-IN" sz="1200" dirty="0">
                <a:solidFill>
                  <a:prstClr val="black"/>
                </a:solidFill>
                <a:latin typeface="Rockwell" panose="02060603020205020403" pitchFamily="18" charset="0"/>
              </a:endParaRPr>
            </a:p>
          </p:txBody>
        </p:sp>
        <p:grpSp>
          <p:nvGrpSpPr>
            <p:cNvPr id="379" name="Group 378">
              <a:extLst>
                <a:ext uri="{FF2B5EF4-FFF2-40B4-BE49-F238E27FC236}">
                  <a16:creationId xmlns:a16="http://schemas.microsoft.com/office/drawing/2014/main" id="{845C64DA-2293-1B93-A189-12548D15B107}"/>
                </a:ext>
              </a:extLst>
            </p:cNvPr>
            <p:cNvGrpSpPr/>
            <p:nvPr/>
          </p:nvGrpSpPr>
          <p:grpSpPr>
            <a:xfrm>
              <a:off x="500922" y="4830884"/>
              <a:ext cx="691281" cy="626438"/>
              <a:chOff x="519472" y="1318829"/>
              <a:chExt cx="691281" cy="626438"/>
            </a:xfrm>
          </p:grpSpPr>
          <p:sp>
            <p:nvSpPr>
              <p:cNvPr id="380" name="Oval 379">
                <a:extLst>
                  <a:ext uri="{FF2B5EF4-FFF2-40B4-BE49-F238E27FC236}">
                    <a16:creationId xmlns:a16="http://schemas.microsoft.com/office/drawing/2014/main" id="{AD8CEC57-F589-E24A-5111-3981C7D2B36A}"/>
                  </a:ext>
                </a:extLst>
              </p:cNvPr>
              <p:cNvSpPr/>
              <p:nvPr/>
            </p:nvSpPr>
            <p:spPr>
              <a:xfrm>
                <a:off x="519472" y="1318829"/>
                <a:ext cx="691281" cy="626438"/>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81" name="Graphic 380" descr="User outline">
                <a:extLst>
                  <a:ext uri="{FF2B5EF4-FFF2-40B4-BE49-F238E27FC236}">
                    <a16:creationId xmlns:a16="http://schemas.microsoft.com/office/drawing/2014/main" id="{B9CCA0D0-1440-FFB7-9A2E-C758632579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9867" y="1333030"/>
                <a:ext cx="539277" cy="539277"/>
              </a:xfrm>
              <a:prstGeom prst="rect">
                <a:avLst/>
              </a:prstGeom>
            </p:spPr>
          </p:pic>
        </p:grpSp>
        <p:sp>
          <p:nvSpPr>
            <p:cNvPr id="382" name="TextBox 381">
              <a:extLst>
                <a:ext uri="{FF2B5EF4-FFF2-40B4-BE49-F238E27FC236}">
                  <a16:creationId xmlns:a16="http://schemas.microsoft.com/office/drawing/2014/main" id="{957B2865-F56E-8015-D8F9-3A794F28082C}"/>
                </a:ext>
              </a:extLst>
            </p:cNvPr>
            <p:cNvSpPr txBox="1"/>
            <p:nvPr/>
          </p:nvSpPr>
          <p:spPr>
            <a:xfrm>
              <a:off x="321094" y="5432128"/>
              <a:ext cx="830212"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User</a:t>
              </a:r>
              <a:endParaRPr lang="en-IN" sz="1200" dirty="0">
                <a:solidFill>
                  <a:prstClr val="black"/>
                </a:solidFill>
                <a:latin typeface="Rockwell" panose="02060603020205020403" pitchFamily="18" charset="0"/>
              </a:endParaRPr>
            </a:p>
          </p:txBody>
        </p:sp>
        <p:grpSp>
          <p:nvGrpSpPr>
            <p:cNvPr id="383" name="Group 382">
              <a:extLst>
                <a:ext uri="{FF2B5EF4-FFF2-40B4-BE49-F238E27FC236}">
                  <a16:creationId xmlns:a16="http://schemas.microsoft.com/office/drawing/2014/main" id="{E6D84AEF-EA99-DDAA-200D-F1DBAAECF3EA}"/>
                </a:ext>
              </a:extLst>
            </p:cNvPr>
            <p:cNvGrpSpPr/>
            <p:nvPr/>
          </p:nvGrpSpPr>
          <p:grpSpPr>
            <a:xfrm>
              <a:off x="3258638" y="5182690"/>
              <a:ext cx="1963876" cy="1082740"/>
              <a:chOff x="3125961" y="5419112"/>
              <a:chExt cx="1963876" cy="1082740"/>
            </a:xfrm>
          </p:grpSpPr>
          <p:sp>
            <p:nvSpPr>
              <p:cNvPr id="384" name="Rectangle: Rounded Corners 383">
                <a:extLst>
                  <a:ext uri="{FF2B5EF4-FFF2-40B4-BE49-F238E27FC236}">
                    <a16:creationId xmlns:a16="http://schemas.microsoft.com/office/drawing/2014/main" id="{3A17CB79-BEE3-B98F-A612-49E82C6236AA}"/>
                  </a:ext>
                </a:extLst>
              </p:cNvPr>
              <p:cNvSpPr/>
              <p:nvPr/>
            </p:nvSpPr>
            <p:spPr>
              <a:xfrm>
                <a:off x="3125961" y="5419112"/>
                <a:ext cx="1963876" cy="1070528"/>
              </a:xfrm>
              <a:prstGeom prst="roundRect">
                <a:avLst/>
              </a:prstGeom>
              <a:solidFill>
                <a:srgbClr val="5B9BD5">
                  <a:lumMod val="20000"/>
                  <a:lumOff val="80000"/>
                </a:srgbClr>
              </a:solidFill>
              <a:ln w="12700" cap="flat" cmpd="sng" algn="ctr">
                <a:solidFill>
                  <a:srgbClr val="4472C4">
                    <a:lumMod val="75000"/>
                  </a:srgbClr>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6" name="TextBox 385">
                <a:extLst>
                  <a:ext uri="{FF2B5EF4-FFF2-40B4-BE49-F238E27FC236}">
                    <a16:creationId xmlns:a16="http://schemas.microsoft.com/office/drawing/2014/main" id="{12DDAEA1-886E-6C73-DA1F-006D4F420D92}"/>
                  </a:ext>
                </a:extLst>
              </p:cNvPr>
              <p:cNvSpPr txBox="1"/>
              <p:nvPr/>
            </p:nvSpPr>
            <p:spPr>
              <a:xfrm>
                <a:off x="3407441" y="6040187"/>
                <a:ext cx="132487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Rockwell" panose="02060603020205020403" pitchFamily="18" charset="0"/>
                  </a:rPr>
                  <a:t>Enterprise Search Engine</a:t>
                </a:r>
                <a:endParaRPr kumimoji="0" lang="en-IN" sz="1200" b="0" i="0" u="none" strike="noStrike" kern="0" cap="none" spc="0" normalizeH="0" baseline="0" noProof="0" dirty="0">
                  <a:ln>
                    <a:noFill/>
                  </a:ln>
                  <a:solidFill>
                    <a:prstClr val="black"/>
                  </a:solidFill>
                  <a:effectLst/>
                  <a:uLnTx/>
                  <a:uFillTx/>
                  <a:latin typeface="Rockwell" panose="02060603020205020403" pitchFamily="18" charset="0"/>
                </a:endParaRPr>
              </a:p>
            </p:txBody>
          </p:sp>
        </p:grpSp>
        <p:cxnSp>
          <p:nvCxnSpPr>
            <p:cNvPr id="388" name="Connector: Elbow 387">
              <a:extLst>
                <a:ext uri="{FF2B5EF4-FFF2-40B4-BE49-F238E27FC236}">
                  <a16:creationId xmlns:a16="http://schemas.microsoft.com/office/drawing/2014/main" id="{AF35EB5D-3E2A-F7D8-DD2B-27ADA8D10935}"/>
                </a:ext>
              </a:extLst>
            </p:cNvPr>
            <p:cNvCxnSpPr>
              <a:stCxn id="380" idx="7"/>
              <a:endCxn id="384" idx="0"/>
            </p:cNvCxnSpPr>
            <p:nvPr/>
          </p:nvCxnSpPr>
          <p:spPr>
            <a:xfrm rot="16200000" flipH="1">
              <a:off x="2535738" y="3477853"/>
              <a:ext cx="260066" cy="3149609"/>
            </a:xfrm>
            <a:prstGeom prst="bentConnector3">
              <a:avLst>
                <a:gd name="adj1" fmla="val -123176"/>
              </a:avLst>
            </a:prstGeom>
            <a:noFill/>
            <a:ln w="6350" cap="flat" cmpd="sng" algn="ctr">
              <a:solidFill>
                <a:srgbClr val="4472C4"/>
              </a:solidFill>
              <a:prstDash val="solid"/>
              <a:miter lim="800000"/>
              <a:tailEnd type="triangle"/>
            </a:ln>
            <a:effectLst/>
          </p:spPr>
        </p:cxnSp>
        <p:sp>
          <p:nvSpPr>
            <p:cNvPr id="389" name="Oval 388">
              <a:extLst>
                <a:ext uri="{FF2B5EF4-FFF2-40B4-BE49-F238E27FC236}">
                  <a16:creationId xmlns:a16="http://schemas.microsoft.com/office/drawing/2014/main" id="{62721B7A-B357-1C8A-9CA6-7CDA05785E40}"/>
                </a:ext>
              </a:extLst>
            </p:cNvPr>
            <p:cNvSpPr/>
            <p:nvPr/>
          </p:nvSpPr>
          <p:spPr>
            <a:xfrm flipH="1">
              <a:off x="2478576" y="4528516"/>
              <a:ext cx="166606" cy="16893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0" name="TextBox 389">
              <a:extLst>
                <a:ext uri="{FF2B5EF4-FFF2-40B4-BE49-F238E27FC236}">
                  <a16:creationId xmlns:a16="http://schemas.microsoft.com/office/drawing/2014/main" id="{10C904D8-5878-9082-F299-682683249C45}"/>
                </a:ext>
              </a:extLst>
            </p:cNvPr>
            <p:cNvSpPr txBox="1"/>
            <p:nvPr/>
          </p:nvSpPr>
          <p:spPr>
            <a:xfrm>
              <a:off x="1936184" y="4697897"/>
              <a:ext cx="1588961"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Query</a:t>
              </a:r>
              <a:endParaRPr lang="en-IN" sz="1200" dirty="0">
                <a:solidFill>
                  <a:prstClr val="black"/>
                </a:solidFill>
                <a:latin typeface="Rockwell" panose="02060603020205020403" pitchFamily="18" charset="0"/>
              </a:endParaRPr>
            </a:p>
          </p:txBody>
        </p:sp>
        <p:cxnSp>
          <p:nvCxnSpPr>
            <p:cNvPr id="391" name="Connector: Elbow 390">
              <a:extLst>
                <a:ext uri="{FF2B5EF4-FFF2-40B4-BE49-F238E27FC236}">
                  <a16:creationId xmlns:a16="http://schemas.microsoft.com/office/drawing/2014/main" id="{C149DE18-C541-5A7C-FFED-3EC1DF87A38E}"/>
                </a:ext>
              </a:extLst>
            </p:cNvPr>
            <p:cNvCxnSpPr>
              <a:stCxn id="384" idx="3"/>
              <a:endCxn id="359" idx="2"/>
            </p:cNvCxnSpPr>
            <p:nvPr/>
          </p:nvCxnSpPr>
          <p:spPr>
            <a:xfrm flipV="1">
              <a:off x="5222514" y="4044947"/>
              <a:ext cx="3452574" cy="1673007"/>
            </a:xfrm>
            <a:prstGeom prst="bentConnector2">
              <a:avLst/>
            </a:prstGeom>
            <a:noFill/>
            <a:ln w="6350" cap="flat" cmpd="sng" algn="ctr">
              <a:solidFill>
                <a:srgbClr val="4472C4"/>
              </a:solidFill>
              <a:prstDash val="solid"/>
              <a:miter lim="800000"/>
              <a:tailEnd type="triangle"/>
            </a:ln>
            <a:effectLst/>
          </p:spPr>
        </p:cxnSp>
        <p:sp>
          <p:nvSpPr>
            <p:cNvPr id="392" name="TextBox 391">
              <a:extLst>
                <a:ext uri="{FF2B5EF4-FFF2-40B4-BE49-F238E27FC236}">
                  <a16:creationId xmlns:a16="http://schemas.microsoft.com/office/drawing/2014/main" id="{FE93FC64-E4EC-3BA9-BED5-6CBC468A0412}"/>
                </a:ext>
              </a:extLst>
            </p:cNvPr>
            <p:cNvSpPr txBox="1"/>
            <p:nvPr/>
          </p:nvSpPr>
          <p:spPr>
            <a:xfrm>
              <a:off x="5831394" y="5096217"/>
              <a:ext cx="3446513" cy="461665"/>
            </a:xfrm>
            <a:prstGeom prst="rect">
              <a:avLst/>
            </a:prstGeom>
            <a:noFill/>
          </p:spPr>
          <p:txBody>
            <a:bodyPr wrap="square" rtlCol="0">
              <a:spAutoFit/>
            </a:bodyPr>
            <a:lstStyle/>
            <a:p>
              <a:r>
                <a:rPr lang="en-US" sz="1200" dirty="0">
                  <a:solidFill>
                    <a:prstClr val="black"/>
                  </a:solidFill>
                  <a:latin typeface="Rockwell" panose="02060603020205020403" pitchFamily="18" charset="0"/>
                </a:rPr>
                <a:t>Search relevant information for query</a:t>
              </a:r>
              <a:br>
                <a:rPr lang="en-US" sz="1200" dirty="0">
                  <a:solidFill>
                    <a:prstClr val="black"/>
                  </a:solidFill>
                  <a:latin typeface="Rockwell" panose="02060603020205020403" pitchFamily="18" charset="0"/>
                </a:rPr>
              </a:br>
              <a:r>
                <a:rPr lang="en-US" sz="1200" dirty="0">
                  <a:solidFill>
                    <a:prstClr val="black"/>
                  </a:solidFill>
                  <a:latin typeface="Rockwell" panose="02060603020205020403" pitchFamily="18" charset="0"/>
                </a:rPr>
                <a:t>Intent, Entity, etc.,</a:t>
              </a:r>
              <a:endParaRPr lang="en-IN" sz="1200" dirty="0">
                <a:solidFill>
                  <a:prstClr val="black"/>
                </a:solidFill>
                <a:latin typeface="Rockwell" panose="02060603020205020403" pitchFamily="18" charset="0"/>
              </a:endParaRPr>
            </a:p>
          </p:txBody>
        </p:sp>
        <p:sp>
          <p:nvSpPr>
            <p:cNvPr id="393" name="Oval 392">
              <a:extLst>
                <a:ext uri="{FF2B5EF4-FFF2-40B4-BE49-F238E27FC236}">
                  <a16:creationId xmlns:a16="http://schemas.microsoft.com/office/drawing/2014/main" id="{444B964B-77AA-E22F-C1A9-60ADC1F6EC55}"/>
                </a:ext>
              </a:extLst>
            </p:cNvPr>
            <p:cNvSpPr/>
            <p:nvPr/>
          </p:nvSpPr>
          <p:spPr>
            <a:xfrm flipH="1">
              <a:off x="8574314" y="5114343"/>
              <a:ext cx="201594" cy="204409"/>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94" name="Connector: Elbow 393">
              <a:extLst>
                <a:ext uri="{FF2B5EF4-FFF2-40B4-BE49-F238E27FC236}">
                  <a16:creationId xmlns:a16="http://schemas.microsoft.com/office/drawing/2014/main" id="{063BA800-233B-35A2-270B-3CAC0CD0F287}"/>
                </a:ext>
              </a:extLst>
            </p:cNvPr>
            <p:cNvCxnSpPr>
              <a:cxnSpLocks/>
            </p:cNvCxnSpPr>
            <p:nvPr/>
          </p:nvCxnSpPr>
          <p:spPr>
            <a:xfrm rot="10800000">
              <a:off x="1204418" y="5182694"/>
              <a:ext cx="2028439" cy="535261"/>
            </a:xfrm>
            <a:prstGeom prst="bentConnector3">
              <a:avLst>
                <a:gd name="adj1" fmla="val 50000"/>
              </a:avLst>
            </a:prstGeom>
            <a:noFill/>
            <a:ln w="6350" cap="flat" cmpd="sng" algn="ctr">
              <a:solidFill>
                <a:srgbClr val="4472C4"/>
              </a:solidFill>
              <a:prstDash val="solid"/>
              <a:miter lim="800000"/>
              <a:tailEnd type="triangle"/>
            </a:ln>
            <a:effectLst/>
          </p:spPr>
        </p:cxnSp>
        <p:sp>
          <p:nvSpPr>
            <p:cNvPr id="395" name="Oval 394">
              <a:extLst>
                <a:ext uri="{FF2B5EF4-FFF2-40B4-BE49-F238E27FC236}">
                  <a16:creationId xmlns:a16="http://schemas.microsoft.com/office/drawing/2014/main" id="{A9A51619-E3B1-5249-5291-BE11A500A5BB}"/>
                </a:ext>
              </a:extLst>
            </p:cNvPr>
            <p:cNvSpPr/>
            <p:nvPr/>
          </p:nvSpPr>
          <p:spPr>
            <a:xfrm flipH="1">
              <a:off x="2499421" y="5626846"/>
              <a:ext cx="166606" cy="16893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6" name="TextBox 395">
              <a:extLst>
                <a:ext uri="{FF2B5EF4-FFF2-40B4-BE49-F238E27FC236}">
                  <a16:creationId xmlns:a16="http://schemas.microsoft.com/office/drawing/2014/main" id="{205A7064-5D8E-A984-92F8-002A33959E99}"/>
                </a:ext>
              </a:extLst>
            </p:cNvPr>
            <p:cNvSpPr txBox="1"/>
            <p:nvPr/>
          </p:nvSpPr>
          <p:spPr>
            <a:xfrm>
              <a:off x="1617049" y="5745858"/>
              <a:ext cx="1603285"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Results as response</a:t>
              </a:r>
              <a:endParaRPr lang="en-IN" sz="1200" dirty="0">
                <a:solidFill>
                  <a:prstClr val="black"/>
                </a:solidFill>
                <a:latin typeface="Rockwell" panose="02060603020205020403" pitchFamily="18" charset="0"/>
              </a:endParaRPr>
            </a:p>
          </p:txBody>
        </p:sp>
        <p:cxnSp>
          <p:nvCxnSpPr>
            <p:cNvPr id="397" name="Connector: Elbow 396">
              <a:extLst>
                <a:ext uri="{FF2B5EF4-FFF2-40B4-BE49-F238E27FC236}">
                  <a16:creationId xmlns:a16="http://schemas.microsoft.com/office/drawing/2014/main" id="{35B44378-60DE-242E-D5E1-07B4771A24E0}"/>
                </a:ext>
              </a:extLst>
            </p:cNvPr>
            <p:cNvCxnSpPr>
              <a:cxnSpLocks/>
            </p:cNvCxnSpPr>
            <p:nvPr/>
          </p:nvCxnSpPr>
          <p:spPr>
            <a:xfrm rot="10800000" flipV="1">
              <a:off x="5238662" y="3955155"/>
              <a:ext cx="3673973" cy="2035198"/>
            </a:xfrm>
            <a:prstGeom prst="bentConnector3">
              <a:avLst>
                <a:gd name="adj1" fmla="val -3996"/>
              </a:avLst>
            </a:prstGeom>
            <a:noFill/>
            <a:ln w="6350" cap="flat" cmpd="sng" algn="ctr">
              <a:solidFill>
                <a:srgbClr val="4472C4"/>
              </a:solidFill>
              <a:prstDash val="solid"/>
              <a:miter lim="800000"/>
              <a:tailEnd type="triangle"/>
            </a:ln>
            <a:effectLst/>
          </p:spPr>
        </p:cxnSp>
        <p:sp>
          <p:nvSpPr>
            <p:cNvPr id="398" name="TextBox 397">
              <a:extLst>
                <a:ext uri="{FF2B5EF4-FFF2-40B4-BE49-F238E27FC236}">
                  <a16:creationId xmlns:a16="http://schemas.microsoft.com/office/drawing/2014/main" id="{550A83D0-789F-C576-511A-46D9AC6852FD}"/>
                </a:ext>
              </a:extLst>
            </p:cNvPr>
            <p:cNvSpPr txBox="1"/>
            <p:nvPr/>
          </p:nvSpPr>
          <p:spPr>
            <a:xfrm>
              <a:off x="9030468" y="5494547"/>
              <a:ext cx="1749635"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Security (Visibility)</a:t>
              </a:r>
            </a:p>
          </p:txBody>
        </p:sp>
        <p:sp>
          <p:nvSpPr>
            <p:cNvPr id="399" name="Oval 398">
              <a:extLst>
                <a:ext uri="{FF2B5EF4-FFF2-40B4-BE49-F238E27FC236}">
                  <a16:creationId xmlns:a16="http://schemas.microsoft.com/office/drawing/2014/main" id="{EA83BC56-CDFD-23D2-B936-D31994BF465F}"/>
                </a:ext>
              </a:extLst>
            </p:cNvPr>
            <p:cNvSpPr/>
            <p:nvPr/>
          </p:nvSpPr>
          <p:spPr>
            <a:xfrm flipH="1">
              <a:off x="8572329" y="4534144"/>
              <a:ext cx="201594" cy="185826"/>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0" name="TextBox 399">
              <a:extLst>
                <a:ext uri="{FF2B5EF4-FFF2-40B4-BE49-F238E27FC236}">
                  <a16:creationId xmlns:a16="http://schemas.microsoft.com/office/drawing/2014/main" id="{86BF10AA-CB03-5488-2ED3-2FCEA552CC14}"/>
                </a:ext>
              </a:extLst>
            </p:cNvPr>
            <p:cNvSpPr txBox="1"/>
            <p:nvPr/>
          </p:nvSpPr>
          <p:spPr>
            <a:xfrm>
              <a:off x="7752184" y="4473327"/>
              <a:ext cx="999837" cy="251817"/>
            </a:xfrm>
            <a:prstGeom prst="rect">
              <a:avLst/>
            </a:prstGeom>
            <a:noFill/>
          </p:spPr>
          <p:txBody>
            <a:bodyPr wrap="square" rtlCol="0">
              <a:spAutoFit/>
            </a:bodyPr>
            <a:lstStyle/>
            <a:p>
              <a:r>
                <a:rPr lang="en-US" sz="1200" dirty="0">
                  <a:solidFill>
                    <a:prstClr val="black"/>
                  </a:solidFill>
                  <a:latin typeface="Rockwell" panose="02060603020205020403" pitchFamily="18" charset="0"/>
                </a:rPr>
                <a:t>Synonyms</a:t>
              </a:r>
            </a:p>
          </p:txBody>
        </p:sp>
        <p:grpSp>
          <p:nvGrpSpPr>
            <p:cNvPr id="405" name="Group 404">
              <a:extLst>
                <a:ext uri="{FF2B5EF4-FFF2-40B4-BE49-F238E27FC236}">
                  <a16:creationId xmlns:a16="http://schemas.microsoft.com/office/drawing/2014/main" id="{CF10F39E-8496-2D13-35BE-8B0DABBD5CC7}"/>
                </a:ext>
              </a:extLst>
            </p:cNvPr>
            <p:cNvGrpSpPr/>
            <p:nvPr/>
          </p:nvGrpSpPr>
          <p:grpSpPr>
            <a:xfrm>
              <a:off x="10503756" y="4814242"/>
              <a:ext cx="1275991" cy="1371244"/>
              <a:chOff x="10503756" y="4814242"/>
              <a:chExt cx="1275991" cy="1371244"/>
            </a:xfrm>
          </p:grpSpPr>
          <p:sp>
            <p:nvSpPr>
              <p:cNvPr id="401" name="Rectangle: Rounded Corners 400">
                <a:extLst>
                  <a:ext uri="{FF2B5EF4-FFF2-40B4-BE49-F238E27FC236}">
                    <a16:creationId xmlns:a16="http://schemas.microsoft.com/office/drawing/2014/main" id="{EB9029B5-B6B7-65A3-B23B-CBF53BD76A65}"/>
                  </a:ext>
                </a:extLst>
              </p:cNvPr>
              <p:cNvSpPr/>
              <p:nvPr/>
            </p:nvSpPr>
            <p:spPr>
              <a:xfrm>
                <a:off x="10543889" y="4814242"/>
                <a:ext cx="1210822" cy="951001"/>
              </a:xfrm>
              <a:prstGeom prst="roundRect">
                <a:avLst/>
              </a:prstGeom>
              <a:solidFill>
                <a:srgbClr val="5B9BD5">
                  <a:lumMod val="20000"/>
                  <a:lumOff val="80000"/>
                </a:srgbClr>
              </a:solidFill>
              <a:ln w="12700" cap="flat" cmpd="sng" algn="ctr">
                <a:solidFill>
                  <a:srgbClr val="4472C4">
                    <a:lumMod val="75000"/>
                  </a:srgbClr>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2" name="TextBox 401">
                <a:extLst>
                  <a:ext uri="{FF2B5EF4-FFF2-40B4-BE49-F238E27FC236}">
                    <a16:creationId xmlns:a16="http://schemas.microsoft.com/office/drawing/2014/main" id="{AB35AEC3-546E-0976-878A-8C621ABD672D}"/>
                  </a:ext>
                </a:extLst>
              </p:cNvPr>
              <p:cNvSpPr txBox="1"/>
              <p:nvPr/>
            </p:nvSpPr>
            <p:spPr>
              <a:xfrm>
                <a:off x="10503756" y="5723821"/>
                <a:ext cx="1275991" cy="461665"/>
              </a:xfrm>
              <a:prstGeom prst="rect">
                <a:avLst/>
              </a:prstGeom>
              <a:noFill/>
            </p:spPr>
            <p:txBody>
              <a:bodyPr wrap="square" rtlCol="0">
                <a:spAutoFit/>
              </a:bodyPr>
              <a:lstStyle/>
              <a:p>
                <a:pPr algn="ctr"/>
                <a:r>
                  <a:rPr lang="en-US" sz="1200" dirty="0">
                    <a:solidFill>
                      <a:prstClr val="black"/>
                    </a:solidFill>
                    <a:latin typeface="Rockwell" panose="02060603020205020403" pitchFamily="18" charset="0"/>
                  </a:rPr>
                  <a:t>User Administration</a:t>
                </a:r>
                <a:endParaRPr lang="en-IN" sz="1200" dirty="0">
                  <a:solidFill>
                    <a:prstClr val="black"/>
                  </a:solidFill>
                  <a:latin typeface="Rockwell" panose="02060603020205020403" pitchFamily="18" charset="0"/>
                </a:endParaRPr>
              </a:p>
            </p:txBody>
          </p:sp>
          <p:pic>
            <p:nvPicPr>
              <p:cNvPr id="403" name="Graphic 402" descr="Hierarchy outline">
                <a:extLst>
                  <a:ext uri="{FF2B5EF4-FFF2-40B4-BE49-F238E27FC236}">
                    <a16:creationId xmlns:a16="http://schemas.microsoft.com/office/drawing/2014/main" id="{16780D12-7C25-115E-CA47-C54EA86F043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10334" y="4837973"/>
                <a:ext cx="844434" cy="844434"/>
              </a:xfrm>
              <a:prstGeom prst="rect">
                <a:avLst/>
              </a:prstGeom>
            </p:spPr>
          </p:pic>
        </p:grpSp>
        <p:sp>
          <p:nvSpPr>
            <p:cNvPr id="404" name="Oval 403">
              <a:extLst>
                <a:ext uri="{FF2B5EF4-FFF2-40B4-BE49-F238E27FC236}">
                  <a16:creationId xmlns:a16="http://schemas.microsoft.com/office/drawing/2014/main" id="{622C350E-8D39-EFEE-F793-F170E50BBD83}"/>
                </a:ext>
              </a:extLst>
            </p:cNvPr>
            <p:cNvSpPr/>
            <p:nvPr/>
          </p:nvSpPr>
          <p:spPr>
            <a:xfrm flipH="1">
              <a:off x="8957402" y="5535262"/>
              <a:ext cx="201594" cy="185826"/>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10" name="Straight Arrow Connector 409">
              <a:extLst>
                <a:ext uri="{FF2B5EF4-FFF2-40B4-BE49-F238E27FC236}">
                  <a16:creationId xmlns:a16="http://schemas.microsoft.com/office/drawing/2014/main" id="{7587A07A-0189-9A24-9C56-1A1E64C695F6}"/>
                </a:ext>
              </a:extLst>
            </p:cNvPr>
            <p:cNvCxnSpPr/>
            <p:nvPr/>
          </p:nvCxnSpPr>
          <p:spPr>
            <a:xfrm>
              <a:off x="6601920" y="3129178"/>
              <a:ext cx="0" cy="60708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1" name="TextBox 410">
              <a:extLst>
                <a:ext uri="{FF2B5EF4-FFF2-40B4-BE49-F238E27FC236}">
                  <a16:creationId xmlns:a16="http://schemas.microsoft.com/office/drawing/2014/main" id="{FD3E92A7-7CAB-CA26-B4E3-CBDE9F32B94B}"/>
                </a:ext>
              </a:extLst>
            </p:cNvPr>
            <p:cNvSpPr txBox="1"/>
            <p:nvPr/>
          </p:nvSpPr>
          <p:spPr>
            <a:xfrm>
              <a:off x="6216428" y="3718026"/>
              <a:ext cx="1001274"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Analytics</a:t>
              </a:r>
              <a:endParaRPr lang="en-IN" sz="1200" dirty="0">
                <a:solidFill>
                  <a:prstClr val="black"/>
                </a:solidFill>
                <a:latin typeface="Rockwell" panose="02060603020205020403" pitchFamily="18" charset="0"/>
              </a:endParaRPr>
            </a:p>
          </p:txBody>
        </p:sp>
        <p:sp>
          <p:nvSpPr>
            <p:cNvPr id="412" name="Oval 411">
              <a:extLst>
                <a:ext uri="{FF2B5EF4-FFF2-40B4-BE49-F238E27FC236}">
                  <a16:creationId xmlns:a16="http://schemas.microsoft.com/office/drawing/2014/main" id="{C2894F72-893E-6A82-69B0-28307BDBB61C}"/>
                </a:ext>
              </a:extLst>
            </p:cNvPr>
            <p:cNvSpPr/>
            <p:nvPr/>
          </p:nvSpPr>
          <p:spPr>
            <a:xfrm flipH="1">
              <a:off x="6508602" y="3316276"/>
              <a:ext cx="166606" cy="16893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421" name="Group 420">
              <a:extLst>
                <a:ext uri="{FF2B5EF4-FFF2-40B4-BE49-F238E27FC236}">
                  <a16:creationId xmlns:a16="http://schemas.microsoft.com/office/drawing/2014/main" id="{84A57805-7453-D16F-5614-7476CEA7E1F3}"/>
                </a:ext>
              </a:extLst>
            </p:cNvPr>
            <p:cNvGrpSpPr/>
            <p:nvPr/>
          </p:nvGrpSpPr>
          <p:grpSpPr>
            <a:xfrm>
              <a:off x="10188793" y="3910606"/>
              <a:ext cx="2286503" cy="771725"/>
              <a:chOff x="10132473" y="3424946"/>
              <a:chExt cx="2286503" cy="771725"/>
            </a:xfrm>
          </p:grpSpPr>
          <p:sp>
            <p:nvSpPr>
              <p:cNvPr id="414" name="TextBox 413">
                <a:extLst>
                  <a:ext uri="{FF2B5EF4-FFF2-40B4-BE49-F238E27FC236}">
                    <a16:creationId xmlns:a16="http://schemas.microsoft.com/office/drawing/2014/main" id="{9AFE9A24-3F04-B53C-12F7-5AEED293711F}"/>
                  </a:ext>
                </a:extLst>
              </p:cNvPr>
              <p:cNvSpPr txBox="1"/>
              <p:nvPr/>
            </p:nvSpPr>
            <p:spPr>
              <a:xfrm>
                <a:off x="10132473" y="3424946"/>
                <a:ext cx="1854289" cy="276999"/>
              </a:xfrm>
              <a:prstGeom prst="rect">
                <a:avLst/>
              </a:prstGeom>
              <a:noFill/>
            </p:spPr>
            <p:txBody>
              <a:bodyPr wrap="square">
                <a:spAutoFit/>
              </a:bodyPr>
              <a:lstStyle/>
              <a:p>
                <a:pPr lvl="1" algn="l"/>
                <a:r>
                  <a:rPr lang="en-IN" sz="1200" dirty="0"/>
                  <a:t>User Onboarding</a:t>
                </a:r>
              </a:p>
            </p:txBody>
          </p:sp>
          <p:sp>
            <p:nvSpPr>
              <p:cNvPr id="415" name="Oval 414">
                <a:extLst>
                  <a:ext uri="{FF2B5EF4-FFF2-40B4-BE49-F238E27FC236}">
                    <a16:creationId xmlns:a16="http://schemas.microsoft.com/office/drawing/2014/main" id="{CD7E94B1-D70F-D3DA-10C4-99B715321093}"/>
                  </a:ext>
                </a:extLst>
              </p:cNvPr>
              <p:cNvSpPr/>
              <p:nvPr/>
            </p:nvSpPr>
            <p:spPr>
              <a:xfrm flipH="1">
                <a:off x="10434100" y="3455372"/>
                <a:ext cx="201594" cy="185826"/>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6" name="Oval 415">
                <a:extLst>
                  <a:ext uri="{FF2B5EF4-FFF2-40B4-BE49-F238E27FC236}">
                    <a16:creationId xmlns:a16="http://schemas.microsoft.com/office/drawing/2014/main" id="{D891A046-691E-3ED8-6D94-F433BA1E4464}"/>
                  </a:ext>
                </a:extLst>
              </p:cNvPr>
              <p:cNvSpPr/>
              <p:nvPr/>
            </p:nvSpPr>
            <p:spPr>
              <a:xfrm flipH="1">
                <a:off x="10434107" y="3707630"/>
                <a:ext cx="201594" cy="185826"/>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7" name="Oval 416">
                <a:extLst>
                  <a:ext uri="{FF2B5EF4-FFF2-40B4-BE49-F238E27FC236}">
                    <a16:creationId xmlns:a16="http://schemas.microsoft.com/office/drawing/2014/main" id="{56A16352-286C-3219-7CF5-157F907F94D3}"/>
                  </a:ext>
                </a:extLst>
              </p:cNvPr>
              <p:cNvSpPr/>
              <p:nvPr/>
            </p:nvSpPr>
            <p:spPr>
              <a:xfrm flipH="1">
                <a:off x="10434113" y="3959882"/>
                <a:ext cx="201594" cy="185826"/>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8" name="TextBox 417">
                <a:extLst>
                  <a:ext uri="{FF2B5EF4-FFF2-40B4-BE49-F238E27FC236}">
                    <a16:creationId xmlns:a16="http://schemas.microsoft.com/office/drawing/2014/main" id="{3C0D87F9-6E60-9435-94FC-729979230F48}"/>
                  </a:ext>
                </a:extLst>
              </p:cNvPr>
              <p:cNvSpPr txBox="1"/>
              <p:nvPr/>
            </p:nvSpPr>
            <p:spPr>
              <a:xfrm>
                <a:off x="10132473" y="3676661"/>
                <a:ext cx="1854289" cy="276999"/>
              </a:xfrm>
              <a:prstGeom prst="rect">
                <a:avLst/>
              </a:prstGeom>
              <a:noFill/>
            </p:spPr>
            <p:txBody>
              <a:bodyPr wrap="square">
                <a:spAutoFit/>
              </a:bodyPr>
              <a:lstStyle/>
              <a:p>
                <a:pPr lvl="1" algn="l"/>
                <a:r>
                  <a:rPr lang="en-IN" sz="1200" dirty="0"/>
                  <a:t>External Crawl</a:t>
                </a:r>
              </a:p>
            </p:txBody>
          </p:sp>
          <p:sp>
            <p:nvSpPr>
              <p:cNvPr id="420" name="TextBox 419">
                <a:extLst>
                  <a:ext uri="{FF2B5EF4-FFF2-40B4-BE49-F238E27FC236}">
                    <a16:creationId xmlns:a16="http://schemas.microsoft.com/office/drawing/2014/main" id="{7CB9D978-0C80-BBDC-59BC-7EB5023A4C70}"/>
                  </a:ext>
                </a:extLst>
              </p:cNvPr>
              <p:cNvSpPr txBox="1"/>
              <p:nvPr/>
            </p:nvSpPr>
            <p:spPr>
              <a:xfrm>
                <a:off x="10139253" y="3919672"/>
                <a:ext cx="2279723" cy="276999"/>
              </a:xfrm>
              <a:prstGeom prst="rect">
                <a:avLst/>
              </a:prstGeom>
              <a:noFill/>
            </p:spPr>
            <p:txBody>
              <a:bodyPr wrap="square">
                <a:spAutoFit/>
              </a:bodyPr>
              <a:lstStyle/>
              <a:p>
                <a:pPr lvl="1" algn="l"/>
                <a:r>
                  <a:rPr lang="en-IN" sz="1200" dirty="0"/>
                  <a:t>Roles &amp; Privileges</a:t>
                </a:r>
              </a:p>
            </p:txBody>
          </p:sp>
        </p:grpSp>
        <p:sp>
          <p:nvSpPr>
            <p:cNvPr id="430" name="TextBox 429">
              <a:extLst>
                <a:ext uri="{FF2B5EF4-FFF2-40B4-BE49-F238E27FC236}">
                  <a16:creationId xmlns:a16="http://schemas.microsoft.com/office/drawing/2014/main" id="{D3D7F4DB-08E7-2EDE-6412-8A60B4B48F66}"/>
                </a:ext>
              </a:extLst>
            </p:cNvPr>
            <p:cNvSpPr txBox="1"/>
            <p:nvPr/>
          </p:nvSpPr>
          <p:spPr>
            <a:xfrm>
              <a:off x="9029173" y="4884400"/>
              <a:ext cx="1385440" cy="461665"/>
            </a:xfrm>
            <a:prstGeom prst="rect">
              <a:avLst/>
            </a:prstGeom>
            <a:noFill/>
          </p:spPr>
          <p:txBody>
            <a:bodyPr wrap="square" rtlCol="0">
              <a:spAutoFit/>
            </a:bodyPr>
            <a:lstStyle/>
            <a:p>
              <a:r>
                <a:rPr lang="en-US" sz="1200" dirty="0">
                  <a:solidFill>
                    <a:prstClr val="black"/>
                  </a:solidFill>
                  <a:latin typeface="Rockwell" panose="02060603020205020403" pitchFamily="18" charset="0"/>
                </a:rPr>
                <a:t>  Boosting Rules</a:t>
              </a:r>
            </a:p>
          </p:txBody>
        </p:sp>
        <p:sp>
          <p:nvSpPr>
            <p:cNvPr id="431" name="Oval 430">
              <a:extLst>
                <a:ext uri="{FF2B5EF4-FFF2-40B4-BE49-F238E27FC236}">
                  <a16:creationId xmlns:a16="http://schemas.microsoft.com/office/drawing/2014/main" id="{EAB63093-D189-64A3-BD8E-2B136D2E2184}"/>
                </a:ext>
              </a:extLst>
            </p:cNvPr>
            <p:cNvSpPr/>
            <p:nvPr/>
          </p:nvSpPr>
          <p:spPr>
            <a:xfrm flipH="1">
              <a:off x="8956107" y="4925115"/>
              <a:ext cx="201594" cy="185826"/>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38" name="TextBox 437">
              <a:extLst>
                <a:ext uri="{FF2B5EF4-FFF2-40B4-BE49-F238E27FC236}">
                  <a16:creationId xmlns:a16="http://schemas.microsoft.com/office/drawing/2014/main" id="{053AADED-119F-23FA-E27F-8FDB3F1CD90F}"/>
                </a:ext>
              </a:extLst>
            </p:cNvPr>
            <p:cNvSpPr txBox="1"/>
            <p:nvPr/>
          </p:nvSpPr>
          <p:spPr>
            <a:xfrm>
              <a:off x="1988922" y="1423431"/>
              <a:ext cx="1183307" cy="276999"/>
            </a:xfrm>
            <a:prstGeom prst="rect">
              <a:avLst/>
            </a:prstGeom>
            <a:noFill/>
          </p:spPr>
          <p:txBody>
            <a:bodyPr wrap="square" rtlCol="0">
              <a:spAutoFit/>
            </a:bodyPr>
            <a:lstStyle/>
            <a:p>
              <a:r>
                <a:rPr lang="en-US" sz="1200" dirty="0">
                  <a:solidFill>
                    <a:prstClr val="black"/>
                  </a:solidFill>
                  <a:latin typeface="Rockwell" panose="02060603020205020403" pitchFamily="18" charset="0"/>
                </a:rPr>
                <a:t> Authoring</a:t>
              </a:r>
              <a:endParaRPr lang="en-IN" sz="1200" dirty="0">
                <a:solidFill>
                  <a:prstClr val="black"/>
                </a:solidFill>
                <a:latin typeface="Rockwell" panose="02060603020205020403" pitchFamily="18" charset="0"/>
              </a:endParaRPr>
            </a:p>
          </p:txBody>
        </p:sp>
        <p:sp>
          <p:nvSpPr>
            <p:cNvPr id="454" name="Oval 453">
              <a:extLst>
                <a:ext uri="{FF2B5EF4-FFF2-40B4-BE49-F238E27FC236}">
                  <a16:creationId xmlns:a16="http://schemas.microsoft.com/office/drawing/2014/main" id="{4FA4E33C-C9D9-15F6-A8DA-A28E29218D52}"/>
                </a:ext>
              </a:extLst>
            </p:cNvPr>
            <p:cNvSpPr/>
            <p:nvPr/>
          </p:nvSpPr>
          <p:spPr>
            <a:xfrm flipH="1">
              <a:off x="5416154" y="2074670"/>
              <a:ext cx="166606" cy="168933"/>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344" name="Rectangle 2">
            <a:extLst>
              <a:ext uri="{FF2B5EF4-FFF2-40B4-BE49-F238E27FC236}">
                <a16:creationId xmlns:a16="http://schemas.microsoft.com/office/drawing/2014/main" id="{473D1E4F-DDDA-FDEE-BB72-359A59724C61}"/>
              </a:ext>
            </a:extLst>
          </p:cNvPr>
          <p:cNvSpPr txBox="1">
            <a:spLocks noChangeAspect="1" noChangeArrowheads="1"/>
          </p:cNvSpPr>
          <p:nvPr/>
        </p:nvSpPr>
        <p:spPr>
          <a:xfrm>
            <a:off x="721189" y="-105045"/>
            <a:ext cx="10822898" cy="715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prstClr val="black"/>
                </a:solidFill>
                <a:latin typeface="Rockwell" panose="02060603020205020403" pitchFamily="18" charset="0"/>
                <a:ea typeface="ＭＳ Ｐゴシック" charset="0"/>
                <a:cs typeface="ＭＳ Ｐゴシック" charset="0"/>
              </a:rPr>
              <a:t> Logical Interaction of Kapture Components</a:t>
            </a:r>
          </a:p>
        </p:txBody>
      </p:sp>
      <p:pic>
        <p:nvPicPr>
          <p:cNvPr id="425" name="Google Shape;202;g1d1439ca57d_0_571" descr="Search Inventory with solid fill">
            <a:extLst>
              <a:ext uri="{FF2B5EF4-FFF2-40B4-BE49-F238E27FC236}">
                <a16:creationId xmlns:a16="http://schemas.microsoft.com/office/drawing/2014/main" id="{60045D9C-B0D1-B31F-2F0B-5BE99BF10D0B}"/>
              </a:ext>
            </a:extLst>
          </p:cNvPr>
          <p:cNvPicPr preferRelativeResize="0"/>
          <p:nvPr/>
        </p:nvPicPr>
        <p:blipFill rotWithShape="1">
          <a:blip r:embed="rId17">
            <a:alphaModFix/>
          </a:blip>
          <a:srcRect/>
          <a:stretch/>
        </p:blipFill>
        <p:spPr>
          <a:xfrm>
            <a:off x="3825265" y="5216910"/>
            <a:ext cx="744035" cy="605905"/>
          </a:xfrm>
          <a:prstGeom prst="rect">
            <a:avLst/>
          </a:prstGeom>
          <a:noFill/>
          <a:ln>
            <a:noFill/>
          </a:ln>
          <a:effectLst>
            <a:outerShdw blurRad="50800" dist="50800" dir="5400000" algn="ctr" rotWithShape="0">
              <a:srgbClr val="0070C0"/>
            </a:outerShdw>
          </a:effectLst>
        </p:spPr>
      </p:pic>
      <p:pic>
        <p:nvPicPr>
          <p:cNvPr id="427" name="Graphic 426" descr="Users with solid fill">
            <a:extLst>
              <a:ext uri="{FF2B5EF4-FFF2-40B4-BE49-F238E27FC236}">
                <a16:creationId xmlns:a16="http://schemas.microsoft.com/office/drawing/2014/main" id="{248E50D0-AA76-BD98-9CBD-87E1D7EAE6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668117" y="3018176"/>
            <a:ext cx="914400" cy="914400"/>
          </a:xfrm>
          <a:prstGeom prst="rect">
            <a:avLst/>
          </a:prstGeom>
        </p:spPr>
      </p:pic>
      <p:pic>
        <p:nvPicPr>
          <p:cNvPr id="441" name="Graphic 440" descr="Blog with solid fill">
            <a:extLst>
              <a:ext uri="{FF2B5EF4-FFF2-40B4-BE49-F238E27FC236}">
                <a16:creationId xmlns:a16="http://schemas.microsoft.com/office/drawing/2014/main" id="{DE22CB65-2C92-DE7D-5EEC-B86E3049AB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230323" y="802321"/>
            <a:ext cx="503330" cy="503330"/>
          </a:xfrm>
          <a:prstGeom prst="rect">
            <a:avLst/>
          </a:prstGeom>
        </p:spPr>
      </p:pic>
      <p:cxnSp>
        <p:nvCxnSpPr>
          <p:cNvPr id="452" name="Connector: Elbow 451">
            <a:extLst>
              <a:ext uri="{FF2B5EF4-FFF2-40B4-BE49-F238E27FC236}">
                <a16:creationId xmlns:a16="http://schemas.microsoft.com/office/drawing/2014/main" id="{7579B5E1-19FD-86FC-5CD5-11C3C18FE2AC}"/>
              </a:ext>
            </a:extLst>
          </p:cNvPr>
          <p:cNvCxnSpPr>
            <a:cxnSpLocks/>
          </p:cNvCxnSpPr>
          <p:nvPr/>
        </p:nvCxnSpPr>
        <p:spPr>
          <a:xfrm flipH="1">
            <a:off x="5159896" y="2046332"/>
            <a:ext cx="767819" cy="806604"/>
          </a:xfrm>
          <a:prstGeom prst="bentConnector4">
            <a:avLst>
              <a:gd name="adj1" fmla="val -29773"/>
              <a:gd name="adj2" fmla="val 16208"/>
            </a:avLst>
          </a:prstGeom>
          <a:ln>
            <a:solidFill>
              <a:srgbClr val="4472C4"/>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935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TextBox 829">
            <a:extLst>
              <a:ext uri="{FF2B5EF4-FFF2-40B4-BE49-F238E27FC236}">
                <a16:creationId xmlns:a16="http://schemas.microsoft.com/office/drawing/2014/main" id="{6CC69AF4-2454-5AC9-9952-D972FF0F29C2}"/>
              </a:ext>
            </a:extLst>
          </p:cNvPr>
          <p:cNvSpPr txBox="1"/>
          <p:nvPr/>
        </p:nvSpPr>
        <p:spPr>
          <a:xfrm>
            <a:off x="839416" y="46365"/>
            <a:ext cx="9217024" cy="646331"/>
          </a:xfrm>
          <a:prstGeom prst="rect">
            <a:avLst/>
          </a:prstGeom>
          <a:noFill/>
        </p:spPr>
        <p:txBody>
          <a:bodyPr wrap="square">
            <a:spAutoFit/>
          </a:bodyPr>
          <a:lstStyle/>
          <a:p>
            <a:pPr>
              <a:lnSpc>
                <a:spcPct val="90000"/>
              </a:lnSpc>
              <a:spcBef>
                <a:spcPct val="0"/>
              </a:spcBef>
            </a:pPr>
            <a:r>
              <a:rPr lang="en-IN" sz="4000" dirty="0">
                <a:solidFill>
                  <a:prstClr val="black"/>
                </a:solidFill>
                <a:latin typeface="Rockwell" panose="02060603020205020403" pitchFamily="18" charset="0"/>
                <a:ea typeface="ＭＳ Ｐゴシック" charset="0"/>
              </a:rPr>
              <a:t>Enterprise Search Request Processing</a:t>
            </a:r>
          </a:p>
        </p:txBody>
      </p:sp>
      <p:sp>
        <p:nvSpPr>
          <p:cNvPr id="944" name="TextBox 943">
            <a:extLst>
              <a:ext uri="{FF2B5EF4-FFF2-40B4-BE49-F238E27FC236}">
                <a16:creationId xmlns:a16="http://schemas.microsoft.com/office/drawing/2014/main" id="{79154BC6-9DC5-440B-4F67-1502AC6ED694}"/>
              </a:ext>
            </a:extLst>
          </p:cNvPr>
          <p:cNvSpPr txBox="1"/>
          <p:nvPr/>
        </p:nvSpPr>
        <p:spPr>
          <a:xfrm>
            <a:off x="335360" y="836712"/>
            <a:ext cx="11953328" cy="5355312"/>
          </a:xfrm>
          <a:prstGeom prst="rect">
            <a:avLst/>
          </a:prstGeom>
          <a:noFill/>
        </p:spPr>
        <p:txBody>
          <a:bodyPr wrap="square">
            <a:spAutoFit/>
          </a:bodyPr>
          <a:lstStyle/>
          <a:p>
            <a:r>
              <a:rPr lang="en-US" b="1" dirty="0">
                <a:latin typeface="Rockwell" panose="02060603020205020403" pitchFamily="18" charset="0"/>
              </a:rPr>
              <a:t>Step 1 - User Interaction</a:t>
            </a:r>
          </a:p>
          <a:p>
            <a:pPr marL="742950" lvl="1" indent="-285750">
              <a:buFont typeface="Arial" panose="020B0604020202020204" pitchFamily="34" charset="0"/>
              <a:buChar char="•"/>
            </a:pPr>
            <a:r>
              <a:rPr lang="en-US" dirty="0">
                <a:latin typeface="Rockwell" panose="02060603020205020403" pitchFamily="18" charset="0"/>
              </a:rPr>
              <a:t>Users interact with the search system through a UI.</a:t>
            </a:r>
          </a:p>
          <a:p>
            <a:pPr marL="742950" lvl="1" indent="-285750">
              <a:buFont typeface="Arial" panose="020B0604020202020204" pitchFamily="34" charset="0"/>
              <a:buChar char="•"/>
            </a:pPr>
            <a:r>
              <a:rPr lang="en-US" dirty="0">
                <a:latin typeface="Rockwell" panose="02060603020205020403" pitchFamily="18" charset="0"/>
              </a:rPr>
              <a:t>They input their search queries and provide additional parameters.</a:t>
            </a:r>
          </a:p>
          <a:p>
            <a:r>
              <a:rPr lang="en-US" b="1" dirty="0">
                <a:latin typeface="Rockwell" panose="02060603020205020403" pitchFamily="18" charset="0"/>
              </a:rPr>
              <a:t>Step 2 - Query Parsing</a:t>
            </a:r>
          </a:p>
          <a:p>
            <a:pPr marL="742950" lvl="1" indent="-285750">
              <a:buFont typeface="Arial" panose="020B0604020202020204" pitchFamily="34" charset="0"/>
              <a:buChar char="•"/>
            </a:pPr>
            <a:r>
              <a:rPr lang="en-US" dirty="0">
                <a:latin typeface="Rockwell" panose="02060603020205020403" pitchFamily="18" charset="0"/>
              </a:rPr>
              <a:t>The search system parses the user's query.</a:t>
            </a:r>
          </a:p>
          <a:p>
            <a:pPr marL="742950" lvl="1" indent="-285750">
              <a:buFont typeface="Arial" panose="020B0604020202020204" pitchFamily="34" charset="0"/>
              <a:buChar char="•"/>
            </a:pPr>
            <a:r>
              <a:rPr lang="en-US" dirty="0">
                <a:latin typeface="Rockwell" panose="02060603020205020403" pitchFamily="18" charset="0"/>
              </a:rPr>
              <a:t>It breaks down the query into tokens, identifies keywords, and applies language-specific processing.</a:t>
            </a:r>
          </a:p>
          <a:p>
            <a:r>
              <a:rPr lang="en-US" b="1" dirty="0">
                <a:latin typeface="Rockwell" panose="02060603020205020403" pitchFamily="18" charset="0"/>
              </a:rPr>
              <a:t>Step 3 - Query Understanding</a:t>
            </a:r>
          </a:p>
          <a:p>
            <a:pPr marL="742950" lvl="1" indent="-285750">
              <a:buFont typeface="Arial" panose="020B0604020202020204" pitchFamily="34" charset="0"/>
              <a:buChar char="•"/>
            </a:pPr>
            <a:r>
              <a:rPr lang="en-US" dirty="0">
                <a:latin typeface="Rockwell" panose="02060603020205020403" pitchFamily="18" charset="0"/>
              </a:rPr>
              <a:t>Advanced processing techniques are applied to understand the user's intent and context.</a:t>
            </a:r>
          </a:p>
          <a:p>
            <a:pPr marL="742950" lvl="1" indent="-285750">
              <a:buFont typeface="Arial" panose="020B0604020202020204" pitchFamily="34" charset="0"/>
              <a:buChar char="•"/>
            </a:pPr>
            <a:r>
              <a:rPr lang="en-US" dirty="0">
                <a:latin typeface="Rockwell" panose="02060603020205020403" pitchFamily="18" charset="0"/>
              </a:rPr>
              <a:t>This involves entity recognition, sentiment analysis, and intent classification.</a:t>
            </a:r>
            <a:endParaRPr lang="en-IN" dirty="0">
              <a:latin typeface="Rockwell" panose="02060603020205020403" pitchFamily="18" charset="0"/>
            </a:endParaRPr>
          </a:p>
          <a:p>
            <a:r>
              <a:rPr lang="en-US" b="1" dirty="0">
                <a:latin typeface="Rockwell" panose="02060603020205020403" pitchFamily="18" charset="0"/>
              </a:rPr>
              <a:t>Step 4 - Query Execution</a:t>
            </a:r>
          </a:p>
          <a:p>
            <a:pPr marL="742950" lvl="1" indent="-285750">
              <a:buFont typeface="Arial" panose="020B0604020202020204" pitchFamily="34" charset="0"/>
              <a:buChar char="•"/>
            </a:pPr>
            <a:r>
              <a:rPr lang="en-US" dirty="0">
                <a:latin typeface="Rockwell" panose="02060603020205020403" pitchFamily="18" charset="0"/>
              </a:rPr>
              <a:t>Based on the parsed query and user intent, Search engine executes the search against the indexed data.</a:t>
            </a:r>
          </a:p>
          <a:p>
            <a:pPr marL="742950" lvl="1" indent="-285750">
              <a:buFont typeface="Arial" panose="020B0604020202020204" pitchFamily="34" charset="0"/>
              <a:buChar char="•"/>
            </a:pPr>
            <a:r>
              <a:rPr lang="en-US" dirty="0">
                <a:latin typeface="Rockwell" panose="02060603020205020403" pitchFamily="18" charset="0"/>
              </a:rPr>
              <a:t>It retrieves relevant documents using advanced search algorithms.</a:t>
            </a:r>
          </a:p>
          <a:p>
            <a:r>
              <a:rPr lang="en-US" b="1" dirty="0">
                <a:latin typeface="Rockwell" panose="02060603020205020403" pitchFamily="18" charset="0"/>
              </a:rPr>
              <a:t>Step 5 - Ranking and Relevance Scoring</a:t>
            </a:r>
          </a:p>
          <a:p>
            <a:pPr marL="742950" lvl="1" indent="-285750">
              <a:buFont typeface="Arial" panose="020B0604020202020204" pitchFamily="34" charset="0"/>
              <a:buChar char="•"/>
            </a:pPr>
            <a:r>
              <a:rPr lang="en-US" dirty="0">
                <a:latin typeface="Rockwell" panose="02060603020205020403" pitchFamily="18" charset="0"/>
              </a:rPr>
              <a:t>Search results are ranked based on their relevance to the user's query.</a:t>
            </a:r>
          </a:p>
          <a:p>
            <a:pPr marL="742950" lvl="1" indent="-285750">
              <a:buFont typeface="Arial" panose="020B0604020202020204" pitchFamily="34" charset="0"/>
              <a:buChar char="•"/>
            </a:pPr>
            <a:r>
              <a:rPr lang="en-US" dirty="0">
                <a:latin typeface="Rockwell" panose="02060603020205020403" pitchFamily="18" charset="0"/>
              </a:rPr>
              <a:t>Relevance scoring algorithms consider factors such as keyword frequency and document popularity, boosting rules and synonyms.</a:t>
            </a:r>
          </a:p>
          <a:p>
            <a:r>
              <a:rPr lang="en-US" b="1" dirty="0">
                <a:latin typeface="Rockwell" panose="02060603020205020403" pitchFamily="18" charset="0"/>
              </a:rPr>
              <a:t>Step 6 - Filtering and Faceting</a:t>
            </a:r>
          </a:p>
          <a:p>
            <a:pPr marL="742950" lvl="1" indent="-285750">
              <a:buFont typeface="Arial" panose="020B0604020202020204" pitchFamily="34" charset="0"/>
              <a:buChar char="•"/>
            </a:pPr>
            <a:r>
              <a:rPr lang="en-US" dirty="0">
                <a:latin typeface="Rockwell" panose="02060603020205020403" pitchFamily="18" charset="0"/>
              </a:rPr>
              <a:t>Users can apply filters and facets to refine search results.</a:t>
            </a:r>
          </a:p>
          <a:p>
            <a:pPr marL="742950" lvl="1" indent="-285750">
              <a:buFont typeface="Arial" panose="020B0604020202020204" pitchFamily="34" charset="0"/>
              <a:buChar char="•"/>
            </a:pPr>
            <a:r>
              <a:rPr lang="en-US" dirty="0">
                <a:latin typeface="Rockwell" panose="02060603020205020403" pitchFamily="18" charset="0"/>
              </a:rPr>
              <a:t>This enables users to drill down into specific subsets of search results.</a:t>
            </a:r>
          </a:p>
        </p:txBody>
      </p:sp>
    </p:spTree>
    <p:extLst>
      <p:ext uri="{BB962C8B-B14F-4D97-AF65-F5344CB8AC3E}">
        <p14:creationId xmlns:p14="http://schemas.microsoft.com/office/powerpoint/2010/main" val="5142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TextBox 829">
            <a:extLst>
              <a:ext uri="{FF2B5EF4-FFF2-40B4-BE49-F238E27FC236}">
                <a16:creationId xmlns:a16="http://schemas.microsoft.com/office/drawing/2014/main" id="{6CC69AF4-2454-5AC9-9952-D972FF0F29C2}"/>
              </a:ext>
            </a:extLst>
          </p:cNvPr>
          <p:cNvSpPr txBox="1"/>
          <p:nvPr/>
        </p:nvSpPr>
        <p:spPr>
          <a:xfrm>
            <a:off x="971084" y="-97651"/>
            <a:ext cx="9569609" cy="646331"/>
          </a:xfrm>
          <a:prstGeom prst="rect">
            <a:avLst/>
          </a:prstGeom>
          <a:noFill/>
        </p:spPr>
        <p:txBody>
          <a:bodyPr wrap="square">
            <a:spAutoFit/>
          </a:bodyPr>
          <a:lstStyle/>
          <a:p>
            <a:pPr>
              <a:lnSpc>
                <a:spcPct val="90000"/>
              </a:lnSpc>
              <a:spcBef>
                <a:spcPct val="0"/>
              </a:spcBef>
            </a:pPr>
            <a:r>
              <a:rPr lang="en-IN" sz="4000" dirty="0">
                <a:solidFill>
                  <a:prstClr val="black"/>
                </a:solidFill>
                <a:latin typeface="Rockwell" panose="02060603020205020403" pitchFamily="18" charset="0"/>
                <a:ea typeface="ＭＳ Ｐゴシック" charset="0"/>
              </a:rPr>
              <a:t>Enterprise Search Flow</a:t>
            </a:r>
          </a:p>
        </p:txBody>
      </p:sp>
      <p:sp>
        <p:nvSpPr>
          <p:cNvPr id="838" name="Rectangle 837">
            <a:extLst>
              <a:ext uri="{FF2B5EF4-FFF2-40B4-BE49-F238E27FC236}">
                <a16:creationId xmlns:a16="http://schemas.microsoft.com/office/drawing/2014/main" id="{9A36300D-C39F-5A49-642B-9682B33F3989}"/>
              </a:ext>
            </a:extLst>
          </p:cNvPr>
          <p:cNvSpPr/>
          <p:nvPr/>
        </p:nvSpPr>
        <p:spPr>
          <a:xfrm>
            <a:off x="425923" y="2322675"/>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dirty="0"/>
              <a:t>User</a:t>
            </a:r>
          </a:p>
        </p:txBody>
      </p:sp>
      <p:sp>
        <p:nvSpPr>
          <p:cNvPr id="840" name="Diamond 839">
            <a:extLst>
              <a:ext uri="{FF2B5EF4-FFF2-40B4-BE49-F238E27FC236}">
                <a16:creationId xmlns:a16="http://schemas.microsoft.com/office/drawing/2014/main" id="{3DBE608E-7FFF-D98F-B56D-12AABD64E342}"/>
              </a:ext>
            </a:extLst>
          </p:cNvPr>
          <p:cNvSpPr/>
          <p:nvPr/>
        </p:nvSpPr>
        <p:spPr>
          <a:xfrm>
            <a:off x="2374207" y="404664"/>
            <a:ext cx="1150666" cy="1160399"/>
          </a:xfrm>
          <a:prstGeom prst="diamond">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dirty="0"/>
              <a:t>Valid Query</a:t>
            </a:r>
          </a:p>
        </p:txBody>
      </p:sp>
      <p:sp>
        <p:nvSpPr>
          <p:cNvPr id="841" name="Diamond 840">
            <a:extLst>
              <a:ext uri="{FF2B5EF4-FFF2-40B4-BE49-F238E27FC236}">
                <a16:creationId xmlns:a16="http://schemas.microsoft.com/office/drawing/2014/main" id="{CC3914E7-9379-2809-BE41-4FA3B7FBB71D}"/>
              </a:ext>
            </a:extLst>
          </p:cNvPr>
          <p:cNvSpPr/>
          <p:nvPr/>
        </p:nvSpPr>
        <p:spPr>
          <a:xfrm>
            <a:off x="2318360" y="2992250"/>
            <a:ext cx="1150666" cy="1160399"/>
          </a:xfrm>
          <a:prstGeom prst="diamond">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Index Available?</a:t>
            </a:r>
            <a:endParaRPr lang="en-IN" sz="1200" dirty="0"/>
          </a:p>
        </p:txBody>
      </p:sp>
      <p:sp>
        <p:nvSpPr>
          <p:cNvPr id="842" name="Rectangle 841">
            <a:extLst>
              <a:ext uri="{FF2B5EF4-FFF2-40B4-BE49-F238E27FC236}">
                <a16:creationId xmlns:a16="http://schemas.microsoft.com/office/drawing/2014/main" id="{6ED16C6B-BB97-E6A2-F351-D5E3E2D14045}"/>
              </a:ext>
            </a:extLst>
          </p:cNvPr>
          <p:cNvSpPr/>
          <p:nvPr/>
        </p:nvSpPr>
        <p:spPr>
          <a:xfrm>
            <a:off x="4227719" y="788341"/>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Invalid Query Message</a:t>
            </a:r>
            <a:endParaRPr lang="en-IN" sz="1200" b="1" dirty="0"/>
          </a:p>
        </p:txBody>
      </p:sp>
      <p:sp>
        <p:nvSpPr>
          <p:cNvPr id="843" name="Diamond 842">
            <a:extLst>
              <a:ext uri="{FF2B5EF4-FFF2-40B4-BE49-F238E27FC236}">
                <a16:creationId xmlns:a16="http://schemas.microsoft.com/office/drawing/2014/main" id="{3F3F8B6F-82E2-24E9-2262-1D3BEA0BC005}"/>
              </a:ext>
            </a:extLst>
          </p:cNvPr>
          <p:cNvSpPr/>
          <p:nvPr/>
        </p:nvSpPr>
        <p:spPr>
          <a:xfrm>
            <a:off x="7666862" y="1675108"/>
            <a:ext cx="1569179" cy="851835"/>
          </a:xfrm>
          <a:prstGeom prst="diamond">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b="0" i="0" dirty="0">
                <a:solidFill>
                  <a:srgbClr val="FFFFFF"/>
                </a:solidFill>
                <a:effectLst/>
                <a:latin typeface="Söhne Mono"/>
              </a:rPr>
              <a:t>Feedback Collected?</a:t>
            </a:r>
            <a:endParaRPr lang="en-IN" sz="1100" dirty="0"/>
          </a:p>
        </p:txBody>
      </p:sp>
      <p:cxnSp>
        <p:nvCxnSpPr>
          <p:cNvPr id="846" name="Straight Arrow Connector 845">
            <a:extLst>
              <a:ext uri="{FF2B5EF4-FFF2-40B4-BE49-F238E27FC236}">
                <a16:creationId xmlns:a16="http://schemas.microsoft.com/office/drawing/2014/main" id="{FE4247BC-691A-E93A-92C4-E4AF2E2A9583}"/>
              </a:ext>
            </a:extLst>
          </p:cNvPr>
          <p:cNvCxnSpPr>
            <a:cxnSpLocks/>
            <a:stCxn id="840" idx="3"/>
          </p:cNvCxnSpPr>
          <p:nvPr/>
        </p:nvCxnSpPr>
        <p:spPr>
          <a:xfrm flipV="1">
            <a:off x="3524873" y="984863"/>
            <a:ext cx="612212" cy="1"/>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848" name="Rectangle 847">
            <a:extLst>
              <a:ext uri="{FF2B5EF4-FFF2-40B4-BE49-F238E27FC236}">
                <a16:creationId xmlns:a16="http://schemas.microsoft.com/office/drawing/2014/main" id="{384D76AB-CA7C-C04D-0893-B45EEC0A3AEE}"/>
              </a:ext>
            </a:extLst>
          </p:cNvPr>
          <p:cNvSpPr/>
          <p:nvPr/>
        </p:nvSpPr>
        <p:spPr>
          <a:xfrm>
            <a:off x="2374207" y="2056145"/>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Query Understanding</a:t>
            </a:r>
            <a:endParaRPr lang="en-IN" sz="1200" b="1" dirty="0"/>
          </a:p>
        </p:txBody>
      </p:sp>
      <p:cxnSp>
        <p:nvCxnSpPr>
          <p:cNvPr id="850" name="Straight Arrow Connector 849">
            <a:extLst>
              <a:ext uri="{FF2B5EF4-FFF2-40B4-BE49-F238E27FC236}">
                <a16:creationId xmlns:a16="http://schemas.microsoft.com/office/drawing/2014/main" id="{36EEE15A-9AF9-7C9D-1C8E-618E303AF2C6}"/>
              </a:ext>
            </a:extLst>
          </p:cNvPr>
          <p:cNvCxnSpPr>
            <a:cxnSpLocks/>
            <a:stCxn id="840" idx="2"/>
          </p:cNvCxnSpPr>
          <p:nvPr/>
        </p:nvCxnSpPr>
        <p:spPr>
          <a:xfrm>
            <a:off x="2949540" y="1565063"/>
            <a:ext cx="0" cy="491082"/>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52" name="TextBox 851">
            <a:extLst>
              <a:ext uri="{FF2B5EF4-FFF2-40B4-BE49-F238E27FC236}">
                <a16:creationId xmlns:a16="http://schemas.microsoft.com/office/drawing/2014/main" id="{32625D6E-E774-F113-E204-77148F6DC57A}"/>
              </a:ext>
            </a:extLst>
          </p:cNvPr>
          <p:cNvSpPr txBox="1"/>
          <p:nvPr/>
        </p:nvSpPr>
        <p:spPr>
          <a:xfrm>
            <a:off x="3674478" y="760002"/>
            <a:ext cx="390599" cy="261610"/>
          </a:xfrm>
          <a:prstGeom prst="rect">
            <a:avLst/>
          </a:prstGeom>
          <a:noFill/>
        </p:spPr>
        <p:txBody>
          <a:bodyPr wrap="square" rtlCol="0">
            <a:spAutoFit/>
          </a:bodyPr>
          <a:lstStyle/>
          <a:p>
            <a:r>
              <a:rPr lang="en-IN" sz="1100" dirty="0"/>
              <a:t>No</a:t>
            </a:r>
          </a:p>
        </p:txBody>
      </p:sp>
      <p:sp>
        <p:nvSpPr>
          <p:cNvPr id="853" name="TextBox 852">
            <a:extLst>
              <a:ext uri="{FF2B5EF4-FFF2-40B4-BE49-F238E27FC236}">
                <a16:creationId xmlns:a16="http://schemas.microsoft.com/office/drawing/2014/main" id="{85FD7850-C616-6628-BF95-30DFC6E8199A}"/>
              </a:ext>
            </a:extLst>
          </p:cNvPr>
          <p:cNvSpPr txBox="1"/>
          <p:nvPr/>
        </p:nvSpPr>
        <p:spPr>
          <a:xfrm>
            <a:off x="2949540" y="1638106"/>
            <a:ext cx="390599" cy="261610"/>
          </a:xfrm>
          <a:prstGeom prst="rect">
            <a:avLst/>
          </a:prstGeom>
          <a:noFill/>
        </p:spPr>
        <p:txBody>
          <a:bodyPr wrap="square" rtlCol="0">
            <a:spAutoFit/>
          </a:bodyPr>
          <a:lstStyle/>
          <a:p>
            <a:r>
              <a:rPr lang="en-IN" sz="1100" dirty="0"/>
              <a:t>Yes</a:t>
            </a:r>
          </a:p>
        </p:txBody>
      </p:sp>
      <p:cxnSp>
        <p:nvCxnSpPr>
          <p:cNvPr id="855" name="Straight Arrow Connector 854">
            <a:extLst>
              <a:ext uri="{FF2B5EF4-FFF2-40B4-BE49-F238E27FC236}">
                <a16:creationId xmlns:a16="http://schemas.microsoft.com/office/drawing/2014/main" id="{53AEBAC0-B84B-720A-6704-FA051F5A32BF}"/>
              </a:ext>
            </a:extLst>
          </p:cNvPr>
          <p:cNvCxnSpPr>
            <a:stCxn id="848" idx="2"/>
          </p:cNvCxnSpPr>
          <p:nvPr/>
        </p:nvCxnSpPr>
        <p:spPr>
          <a:xfrm flipH="1">
            <a:off x="2921616" y="2449193"/>
            <a:ext cx="1" cy="543057"/>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56" name="Rectangle 855">
            <a:extLst>
              <a:ext uri="{FF2B5EF4-FFF2-40B4-BE49-F238E27FC236}">
                <a16:creationId xmlns:a16="http://schemas.microsoft.com/office/drawing/2014/main" id="{AEE5F014-7FF2-E343-6113-CA4DAB1B390F}"/>
              </a:ext>
            </a:extLst>
          </p:cNvPr>
          <p:cNvSpPr/>
          <p:nvPr/>
        </p:nvSpPr>
        <p:spPr>
          <a:xfrm>
            <a:off x="4137085" y="3375924"/>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Error Message</a:t>
            </a:r>
            <a:endParaRPr lang="en-IN" sz="1200" b="1" dirty="0"/>
          </a:p>
        </p:txBody>
      </p:sp>
      <p:cxnSp>
        <p:nvCxnSpPr>
          <p:cNvPr id="857" name="Straight Arrow Connector 856">
            <a:extLst>
              <a:ext uri="{FF2B5EF4-FFF2-40B4-BE49-F238E27FC236}">
                <a16:creationId xmlns:a16="http://schemas.microsoft.com/office/drawing/2014/main" id="{7B8D378C-CD19-1E0C-7479-592AFFADF6A9}"/>
              </a:ext>
            </a:extLst>
          </p:cNvPr>
          <p:cNvCxnSpPr>
            <a:cxnSpLocks/>
            <a:endCxn id="856" idx="1"/>
          </p:cNvCxnSpPr>
          <p:nvPr/>
        </p:nvCxnSpPr>
        <p:spPr>
          <a:xfrm>
            <a:off x="3434239" y="3572447"/>
            <a:ext cx="702846" cy="1"/>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858" name="Rectangle 857">
            <a:extLst>
              <a:ext uri="{FF2B5EF4-FFF2-40B4-BE49-F238E27FC236}">
                <a16:creationId xmlns:a16="http://schemas.microsoft.com/office/drawing/2014/main" id="{287CC02D-39BE-30CC-48BE-67B5B6BA36CE}"/>
              </a:ext>
            </a:extLst>
          </p:cNvPr>
          <p:cNvSpPr/>
          <p:nvPr/>
        </p:nvSpPr>
        <p:spPr>
          <a:xfrm>
            <a:off x="2351584" y="4864189"/>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Query Execution</a:t>
            </a:r>
            <a:endParaRPr lang="en-IN" sz="1200" b="1" dirty="0"/>
          </a:p>
        </p:txBody>
      </p:sp>
      <p:cxnSp>
        <p:nvCxnSpPr>
          <p:cNvPr id="859" name="Straight Arrow Connector 858">
            <a:extLst>
              <a:ext uri="{FF2B5EF4-FFF2-40B4-BE49-F238E27FC236}">
                <a16:creationId xmlns:a16="http://schemas.microsoft.com/office/drawing/2014/main" id="{126CCF7E-3184-6382-4680-CE693BA6B05C}"/>
              </a:ext>
            </a:extLst>
          </p:cNvPr>
          <p:cNvCxnSpPr>
            <a:cxnSpLocks/>
            <a:stCxn id="841" idx="2"/>
            <a:endCxn id="858" idx="0"/>
          </p:cNvCxnSpPr>
          <p:nvPr/>
        </p:nvCxnSpPr>
        <p:spPr>
          <a:xfrm>
            <a:off x="2893693" y="4152649"/>
            <a:ext cx="5301" cy="711540"/>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60" name="TextBox 859">
            <a:extLst>
              <a:ext uri="{FF2B5EF4-FFF2-40B4-BE49-F238E27FC236}">
                <a16:creationId xmlns:a16="http://schemas.microsoft.com/office/drawing/2014/main" id="{3A109C3B-21A4-0EF1-4E0D-BF2492A6EF47}"/>
              </a:ext>
            </a:extLst>
          </p:cNvPr>
          <p:cNvSpPr txBox="1"/>
          <p:nvPr/>
        </p:nvSpPr>
        <p:spPr>
          <a:xfrm>
            <a:off x="3583844" y="3347585"/>
            <a:ext cx="390599" cy="261610"/>
          </a:xfrm>
          <a:prstGeom prst="rect">
            <a:avLst/>
          </a:prstGeom>
          <a:noFill/>
        </p:spPr>
        <p:txBody>
          <a:bodyPr wrap="square" rtlCol="0">
            <a:spAutoFit/>
          </a:bodyPr>
          <a:lstStyle/>
          <a:p>
            <a:r>
              <a:rPr lang="en-IN" sz="1100" dirty="0"/>
              <a:t>No</a:t>
            </a:r>
          </a:p>
        </p:txBody>
      </p:sp>
      <p:sp>
        <p:nvSpPr>
          <p:cNvPr id="861" name="TextBox 860">
            <a:extLst>
              <a:ext uri="{FF2B5EF4-FFF2-40B4-BE49-F238E27FC236}">
                <a16:creationId xmlns:a16="http://schemas.microsoft.com/office/drawing/2014/main" id="{C4F6B066-7104-01B3-9F00-67225D4E6B69}"/>
              </a:ext>
            </a:extLst>
          </p:cNvPr>
          <p:cNvSpPr txBox="1"/>
          <p:nvPr/>
        </p:nvSpPr>
        <p:spPr>
          <a:xfrm>
            <a:off x="2926917" y="4398198"/>
            <a:ext cx="390599" cy="261610"/>
          </a:xfrm>
          <a:prstGeom prst="rect">
            <a:avLst/>
          </a:prstGeom>
          <a:noFill/>
        </p:spPr>
        <p:txBody>
          <a:bodyPr wrap="square" rtlCol="0">
            <a:spAutoFit/>
          </a:bodyPr>
          <a:lstStyle/>
          <a:p>
            <a:r>
              <a:rPr lang="en-IN" sz="1100" dirty="0"/>
              <a:t>Yes</a:t>
            </a:r>
          </a:p>
        </p:txBody>
      </p:sp>
      <p:sp>
        <p:nvSpPr>
          <p:cNvPr id="862" name="Diamond 861">
            <a:extLst>
              <a:ext uri="{FF2B5EF4-FFF2-40B4-BE49-F238E27FC236}">
                <a16:creationId xmlns:a16="http://schemas.microsoft.com/office/drawing/2014/main" id="{B61CA3D1-3AAE-4EFA-8BD5-0FA279A47EDC}"/>
              </a:ext>
            </a:extLst>
          </p:cNvPr>
          <p:cNvSpPr/>
          <p:nvPr/>
        </p:nvSpPr>
        <p:spPr>
          <a:xfrm>
            <a:off x="3993862" y="4456878"/>
            <a:ext cx="1150666" cy="1160399"/>
          </a:xfrm>
          <a:prstGeom prst="diamond">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b="0" i="0" dirty="0">
                <a:solidFill>
                  <a:srgbClr val="FFFFFF"/>
                </a:solidFill>
                <a:effectLst/>
                <a:latin typeface="Söhne Mono"/>
              </a:rPr>
              <a:t>Results Found?</a:t>
            </a:r>
            <a:endParaRPr lang="en-IN" sz="1050" dirty="0"/>
          </a:p>
        </p:txBody>
      </p:sp>
      <p:cxnSp>
        <p:nvCxnSpPr>
          <p:cNvPr id="864" name="Straight Arrow Connector 863">
            <a:extLst>
              <a:ext uri="{FF2B5EF4-FFF2-40B4-BE49-F238E27FC236}">
                <a16:creationId xmlns:a16="http://schemas.microsoft.com/office/drawing/2014/main" id="{60B342D8-F306-4AA5-7013-337D26051891}"/>
              </a:ext>
            </a:extLst>
          </p:cNvPr>
          <p:cNvCxnSpPr>
            <a:stCxn id="858" idx="3"/>
            <a:endCxn id="862" idx="1"/>
          </p:cNvCxnSpPr>
          <p:nvPr/>
        </p:nvCxnSpPr>
        <p:spPr>
          <a:xfrm flipV="1">
            <a:off x="3446403" y="5037078"/>
            <a:ext cx="547459" cy="23635"/>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66" name="Rectangle 865">
            <a:extLst>
              <a:ext uri="{FF2B5EF4-FFF2-40B4-BE49-F238E27FC236}">
                <a16:creationId xmlns:a16="http://schemas.microsoft.com/office/drawing/2014/main" id="{7FAA619B-86BA-C2F3-B662-AE01868D798B}"/>
              </a:ext>
            </a:extLst>
          </p:cNvPr>
          <p:cNvSpPr/>
          <p:nvPr/>
        </p:nvSpPr>
        <p:spPr>
          <a:xfrm>
            <a:off x="5587947" y="4839868"/>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900" b="0" i="0" dirty="0">
                <a:solidFill>
                  <a:srgbClr val="FFFFFF"/>
                </a:solidFill>
                <a:effectLst/>
                <a:latin typeface="Söhne Mono"/>
              </a:rPr>
              <a:t>Ranking and Relevance Scoring</a:t>
            </a:r>
            <a:endParaRPr lang="en-IN" sz="900" b="1" dirty="0"/>
          </a:p>
        </p:txBody>
      </p:sp>
      <p:cxnSp>
        <p:nvCxnSpPr>
          <p:cNvPr id="867" name="Straight Arrow Connector 866">
            <a:extLst>
              <a:ext uri="{FF2B5EF4-FFF2-40B4-BE49-F238E27FC236}">
                <a16:creationId xmlns:a16="http://schemas.microsoft.com/office/drawing/2014/main" id="{D02A4A05-1D3A-BC43-F57B-FCD367F4126E}"/>
              </a:ext>
            </a:extLst>
          </p:cNvPr>
          <p:cNvCxnSpPr>
            <a:cxnSpLocks/>
            <a:stCxn id="862" idx="3"/>
            <a:endCxn id="866" idx="1"/>
          </p:cNvCxnSpPr>
          <p:nvPr/>
        </p:nvCxnSpPr>
        <p:spPr>
          <a:xfrm flipV="1">
            <a:off x="5144528" y="5036392"/>
            <a:ext cx="443419" cy="686"/>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868" name="Rectangle 867">
            <a:extLst>
              <a:ext uri="{FF2B5EF4-FFF2-40B4-BE49-F238E27FC236}">
                <a16:creationId xmlns:a16="http://schemas.microsoft.com/office/drawing/2014/main" id="{D791945D-5401-F372-D7C8-101DEA104263}"/>
              </a:ext>
            </a:extLst>
          </p:cNvPr>
          <p:cNvSpPr/>
          <p:nvPr/>
        </p:nvSpPr>
        <p:spPr>
          <a:xfrm>
            <a:off x="3979844" y="6064004"/>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No Results Message</a:t>
            </a:r>
            <a:endParaRPr lang="en-IN" sz="1200" b="1" dirty="0"/>
          </a:p>
        </p:txBody>
      </p:sp>
      <p:sp>
        <p:nvSpPr>
          <p:cNvPr id="869" name="TextBox 868">
            <a:extLst>
              <a:ext uri="{FF2B5EF4-FFF2-40B4-BE49-F238E27FC236}">
                <a16:creationId xmlns:a16="http://schemas.microsoft.com/office/drawing/2014/main" id="{16B5FE96-4956-47ED-C422-93164A84EA4A}"/>
              </a:ext>
            </a:extLst>
          </p:cNvPr>
          <p:cNvSpPr txBox="1"/>
          <p:nvPr/>
        </p:nvSpPr>
        <p:spPr>
          <a:xfrm>
            <a:off x="5159896" y="4800868"/>
            <a:ext cx="390599" cy="261610"/>
          </a:xfrm>
          <a:prstGeom prst="rect">
            <a:avLst/>
          </a:prstGeom>
          <a:noFill/>
        </p:spPr>
        <p:txBody>
          <a:bodyPr wrap="square" rtlCol="0">
            <a:spAutoFit/>
          </a:bodyPr>
          <a:lstStyle/>
          <a:p>
            <a:r>
              <a:rPr lang="en-IN" sz="1100" dirty="0"/>
              <a:t>Yes</a:t>
            </a:r>
          </a:p>
        </p:txBody>
      </p:sp>
      <p:sp>
        <p:nvSpPr>
          <p:cNvPr id="870" name="TextBox 869">
            <a:extLst>
              <a:ext uri="{FF2B5EF4-FFF2-40B4-BE49-F238E27FC236}">
                <a16:creationId xmlns:a16="http://schemas.microsoft.com/office/drawing/2014/main" id="{0B12642C-56BF-C0B6-7235-DE8776BE42C2}"/>
              </a:ext>
            </a:extLst>
          </p:cNvPr>
          <p:cNvSpPr txBox="1"/>
          <p:nvPr/>
        </p:nvSpPr>
        <p:spPr>
          <a:xfrm>
            <a:off x="4555177" y="5618716"/>
            <a:ext cx="390599" cy="261610"/>
          </a:xfrm>
          <a:prstGeom prst="rect">
            <a:avLst/>
          </a:prstGeom>
          <a:noFill/>
        </p:spPr>
        <p:txBody>
          <a:bodyPr wrap="square" rtlCol="0">
            <a:spAutoFit/>
          </a:bodyPr>
          <a:lstStyle/>
          <a:p>
            <a:r>
              <a:rPr lang="en-IN" sz="1100" dirty="0"/>
              <a:t>No</a:t>
            </a:r>
          </a:p>
        </p:txBody>
      </p:sp>
      <p:cxnSp>
        <p:nvCxnSpPr>
          <p:cNvPr id="872" name="Straight Arrow Connector 871">
            <a:extLst>
              <a:ext uri="{FF2B5EF4-FFF2-40B4-BE49-F238E27FC236}">
                <a16:creationId xmlns:a16="http://schemas.microsoft.com/office/drawing/2014/main" id="{BDCCC4B5-EEBA-1123-A893-6422FB621A39}"/>
              </a:ext>
            </a:extLst>
          </p:cNvPr>
          <p:cNvCxnSpPr>
            <a:cxnSpLocks/>
            <a:endCxn id="868" idx="0"/>
          </p:cNvCxnSpPr>
          <p:nvPr/>
        </p:nvCxnSpPr>
        <p:spPr>
          <a:xfrm flipH="1">
            <a:off x="4527254" y="5520950"/>
            <a:ext cx="11610" cy="543054"/>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879" name="Straight Arrow Connector 878">
            <a:extLst>
              <a:ext uri="{FF2B5EF4-FFF2-40B4-BE49-F238E27FC236}">
                <a16:creationId xmlns:a16="http://schemas.microsoft.com/office/drawing/2014/main" id="{A5677E1E-F132-184A-B5D3-9A1ACAD037A2}"/>
              </a:ext>
            </a:extLst>
          </p:cNvPr>
          <p:cNvCxnSpPr>
            <a:cxnSpLocks/>
            <a:stCxn id="866" idx="3"/>
            <a:endCxn id="881" idx="1"/>
          </p:cNvCxnSpPr>
          <p:nvPr/>
        </p:nvCxnSpPr>
        <p:spPr>
          <a:xfrm flipV="1">
            <a:off x="6682766" y="5030664"/>
            <a:ext cx="261900" cy="5728"/>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81" name="Rectangle 880">
            <a:extLst>
              <a:ext uri="{FF2B5EF4-FFF2-40B4-BE49-F238E27FC236}">
                <a16:creationId xmlns:a16="http://schemas.microsoft.com/office/drawing/2014/main" id="{286C4684-2369-66AE-3BBE-68A20EAF0AB8}"/>
              </a:ext>
            </a:extLst>
          </p:cNvPr>
          <p:cNvSpPr/>
          <p:nvPr/>
        </p:nvSpPr>
        <p:spPr>
          <a:xfrm>
            <a:off x="6944666" y="4834140"/>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Apply Boosting Rules</a:t>
            </a:r>
            <a:endParaRPr lang="en-IN" sz="1200" b="1" dirty="0"/>
          </a:p>
        </p:txBody>
      </p:sp>
      <p:sp>
        <p:nvSpPr>
          <p:cNvPr id="884" name="Rectangle 883">
            <a:extLst>
              <a:ext uri="{FF2B5EF4-FFF2-40B4-BE49-F238E27FC236}">
                <a16:creationId xmlns:a16="http://schemas.microsoft.com/office/drawing/2014/main" id="{C9234708-D671-8E56-9A60-98D46E8D2BD6}"/>
              </a:ext>
            </a:extLst>
          </p:cNvPr>
          <p:cNvSpPr/>
          <p:nvPr/>
        </p:nvSpPr>
        <p:spPr>
          <a:xfrm>
            <a:off x="8324251" y="4834140"/>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Filtering and Faceting</a:t>
            </a:r>
            <a:endParaRPr lang="en-IN" sz="1200" b="1" dirty="0"/>
          </a:p>
        </p:txBody>
      </p:sp>
      <p:cxnSp>
        <p:nvCxnSpPr>
          <p:cNvPr id="885" name="Straight Arrow Connector 884">
            <a:extLst>
              <a:ext uri="{FF2B5EF4-FFF2-40B4-BE49-F238E27FC236}">
                <a16:creationId xmlns:a16="http://schemas.microsoft.com/office/drawing/2014/main" id="{D6CC5F97-C26E-DE14-12E8-9162808E7CB1}"/>
              </a:ext>
            </a:extLst>
          </p:cNvPr>
          <p:cNvCxnSpPr>
            <a:cxnSpLocks/>
            <a:stCxn id="881" idx="3"/>
            <a:endCxn id="884" idx="1"/>
          </p:cNvCxnSpPr>
          <p:nvPr/>
        </p:nvCxnSpPr>
        <p:spPr>
          <a:xfrm>
            <a:off x="8039485" y="5030664"/>
            <a:ext cx="284766" cy="0"/>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889" name="Rectangle 888">
            <a:extLst>
              <a:ext uri="{FF2B5EF4-FFF2-40B4-BE49-F238E27FC236}">
                <a16:creationId xmlns:a16="http://schemas.microsoft.com/office/drawing/2014/main" id="{38F84696-012C-79C0-A0D5-5EA0A197568C}"/>
              </a:ext>
            </a:extLst>
          </p:cNvPr>
          <p:cNvSpPr/>
          <p:nvPr/>
        </p:nvSpPr>
        <p:spPr>
          <a:xfrm>
            <a:off x="9825717" y="4834140"/>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Presentation Layer</a:t>
            </a:r>
            <a:endParaRPr lang="en-IN" sz="1200" b="1" dirty="0"/>
          </a:p>
        </p:txBody>
      </p:sp>
      <p:cxnSp>
        <p:nvCxnSpPr>
          <p:cNvPr id="890" name="Straight Arrow Connector 889">
            <a:extLst>
              <a:ext uri="{FF2B5EF4-FFF2-40B4-BE49-F238E27FC236}">
                <a16:creationId xmlns:a16="http://schemas.microsoft.com/office/drawing/2014/main" id="{77FA27C9-1BA3-2301-AE9B-CD5F3042C00E}"/>
              </a:ext>
            </a:extLst>
          </p:cNvPr>
          <p:cNvCxnSpPr>
            <a:cxnSpLocks/>
            <a:stCxn id="884" idx="3"/>
            <a:endCxn id="889" idx="1"/>
          </p:cNvCxnSpPr>
          <p:nvPr/>
        </p:nvCxnSpPr>
        <p:spPr>
          <a:xfrm>
            <a:off x="9419070" y="5030664"/>
            <a:ext cx="406647" cy="0"/>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898" name="Diamond 897">
            <a:extLst>
              <a:ext uri="{FF2B5EF4-FFF2-40B4-BE49-F238E27FC236}">
                <a16:creationId xmlns:a16="http://schemas.microsoft.com/office/drawing/2014/main" id="{8B660E7B-F271-0B37-3EC8-4B756B5944C4}"/>
              </a:ext>
            </a:extLst>
          </p:cNvPr>
          <p:cNvSpPr/>
          <p:nvPr/>
        </p:nvSpPr>
        <p:spPr>
          <a:xfrm>
            <a:off x="9681383" y="3527967"/>
            <a:ext cx="1455177" cy="871825"/>
          </a:xfrm>
          <a:prstGeom prst="diamond">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More Results?</a:t>
            </a:r>
            <a:endParaRPr lang="en-IN" sz="1200" dirty="0"/>
          </a:p>
        </p:txBody>
      </p:sp>
      <p:cxnSp>
        <p:nvCxnSpPr>
          <p:cNvPr id="899" name="Straight Arrow Connector 898">
            <a:extLst>
              <a:ext uri="{FF2B5EF4-FFF2-40B4-BE49-F238E27FC236}">
                <a16:creationId xmlns:a16="http://schemas.microsoft.com/office/drawing/2014/main" id="{866A53E2-E0B1-92E3-FB62-7FE2878FA222}"/>
              </a:ext>
            </a:extLst>
          </p:cNvPr>
          <p:cNvCxnSpPr>
            <a:cxnSpLocks/>
            <a:endCxn id="898" idx="2"/>
          </p:cNvCxnSpPr>
          <p:nvPr/>
        </p:nvCxnSpPr>
        <p:spPr>
          <a:xfrm flipV="1">
            <a:off x="10408972" y="4399792"/>
            <a:ext cx="0" cy="630872"/>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905" name="Straight Arrow Connector 904">
            <a:extLst>
              <a:ext uri="{FF2B5EF4-FFF2-40B4-BE49-F238E27FC236}">
                <a16:creationId xmlns:a16="http://schemas.microsoft.com/office/drawing/2014/main" id="{498F1FEA-DFE9-CDB3-1948-D2A182B32542}"/>
              </a:ext>
            </a:extLst>
          </p:cNvPr>
          <p:cNvCxnSpPr>
            <a:cxnSpLocks/>
            <a:stCxn id="898" idx="0"/>
          </p:cNvCxnSpPr>
          <p:nvPr/>
        </p:nvCxnSpPr>
        <p:spPr>
          <a:xfrm flipV="1">
            <a:off x="10408972" y="3111472"/>
            <a:ext cx="0" cy="416495"/>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906" name="Straight Arrow Connector 905">
            <a:extLst>
              <a:ext uri="{FF2B5EF4-FFF2-40B4-BE49-F238E27FC236}">
                <a16:creationId xmlns:a16="http://schemas.microsoft.com/office/drawing/2014/main" id="{FFF6D88C-A00D-1791-A973-72C7256F8C82}"/>
              </a:ext>
            </a:extLst>
          </p:cNvPr>
          <p:cNvCxnSpPr>
            <a:cxnSpLocks/>
            <a:stCxn id="898" idx="1"/>
          </p:cNvCxnSpPr>
          <p:nvPr/>
        </p:nvCxnSpPr>
        <p:spPr>
          <a:xfrm flipH="1">
            <a:off x="9236041" y="3963880"/>
            <a:ext cx="445342" cy="0"/>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907" name="TextBox 906">
            <a:extLst>
              <a:ext uri="{FF2B5EF4-FFF2-40B4-BE49-F238E27FC236}">
                <a16:creationId xmlns:a16="http://schemas.microsoft.com/office/drawing/2014/main" id="{9CD752CA-596A-9510-8CB1-6C1C5E41847A}"/>
              </a:ext>
            </a:extLst>
          </p:cNvPr>
          <p:cNvSpPr txBox="1"/>
          <p:nvPr/>
        </p:nvSpPr>
        <p:spPr>
          <a:xfrm>
            <a:off x="9336360" y="3914819"/>
            <a:ext cx="390599" cy="261610"/>
          </a:xfrm>
          <a:prstGeom prst="rect">
            <a:avLst/>
          </a:prstGeom>
          <a:noFill/>
        </p:spPr>
        <p:txBody>
          <a:bodyPr wrap="square" rtlCol="0">
            <a:spAutoFit/>
          </a:bodyPr>
          <a:lstStyle/>
          <a:p>
            <a:r>
              <a:rPr lang="en-IN" sz="1100" dirty="0"/>
              <a:t>No</a:t>
            </a:r>
          </a:p>
        </p:txBody>
      </p:sp>
      <p:sp>
        <p:nvSpPr>
          <p:cNvPr id="908" name="TextBox 907">
            <a:extLst>
              <a:ext uri="{FF2B5EF4-FFF2-40B4-BE49-F238E27FC236}">
                <a16:creationId xmlns:a16="http://schemas.microsoft.com/office/drawing/2014/main" id="{B993547F-3AC8-9CF4-4C3C-BA1BCABD5EAF}"/>
              </a:ext>
            </a:extLst>
          </p:cNvPr>
          <p:cNvSpPr txBox="1"/>
          <p:nvPr/>
        </p:nvSpPr>
        <p:spPr>
          <a:xfrm>
            <a:off x="10374240" y="3252298"/>
            <a:ext cx="390599" cy="261610"/>
          </a:xfrm>
          <a:prstGeom prst="rect">
            <a:avLst/>
          </a:prstGeom>
          <a:noFill/>
        </p:spPr>
        <p:txBody>
          <a:bodyPr wrap="square" rtlCol="0">
            <a:spAutoFit/>
          </a:bodyPr>
          <a:lstStyle/>
          <a:p>
            <a:r>
              <a:rPr lang="en-IN" sz="1100" dirty="0"/>
              <a:t>Yes</a:t>
            </a:r>
          </a:p>
        </p:txBody>
      </p:sp>
      <p:sp>
        <p:nvSpPr>
          <p:cNvPr id="913" name="Rectangle 912">
            <a:extLst>
              <a:ext uri="{FF2B5EF4-FFF2-40B4-BE49-F238E27FC236}">
                <a16:creationId xmlns:a16="http://schemas.microsoft.com/office/drawing/2014/main" id="{51E427D9-EA0E-BEED-5D91-30B5C55C4B11}"/>
              </a:ext>
            </a:extLst>
          </p:cNvPr>
          <p:cNvSpPr/>
          <p:nvPr/>
        </p:nvSpPr>
        <p:spPr>
          <a:xfrm>
            <a:off x="8118636" y="3805507"/>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End of Results Message</a:t>
            </a:r>
            <a:endParaRPr lang="en-IN" sz="1200" b="1" dirty="0"/>
          </a:p>
        </p:txBody>
      </p:sp>
      <p:sp>
        <p:nvSpPr>
          <p:cNvPr id="916" name="Rectangle 915">
            <a:extLst>
              <a:ext uri="{FF2B5EF4-FFF2-40B4-BE49-F238E27FC236}">
                <a16:creationId xmlns:a16="http://schemas.microsoft.com/office/drawing/2014/main" id="{AE65F0D9-9C77-7445-F992-F0D23574EA2D}"/>
              </a:ext>
            </a:extLst>
          </p:cNvPr>
          <p:cNvSpPr/>
          <p:nvPr/>
        </p:nvSpPr>
        <p:spPr>
          <a:xfrm>
            <a:off x="9870684" y="2715723"/>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Pagination/Infinite Scrolling</a:t>
            </a:r>
            <a:endParaRPr lang="en-IN" sz="1200" b="1" dirty="0"/>
          </a:p>
        </p:txBody>
      </p:sp>
      <p:sp>
        <p:nvSpPr>
          <p:cNvPr id="921" name="Rectangle 920">
            <a:extLst>
              <a:ext uri="{FF2B5EF4-FFF2-40B4-BE49-F238E27FC236}">
                <a16:creationId xmlns:a16="http://schemas.microsoft.com/office/drawing/2014/main" id="{113407EE-9C6C-EBF2-05F1-2C854EA27259}"/>
              </a:ext>
            </a:extLst>
          </p:cNvPr>
          <p:cNvSpPr/>
          <p:nvPr/>
        </p:nvSpPr>
        <p:spPr>
          <a:xfrm>
            <a:off x="9710878" y="1823802"/>
            <a:ext cx="1396185" cy="55444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Personalization and Recommendations</a:t>
            </a:r>
            <a:endParaRPr lang="en-IN" sz="1200" b="1" dirty="0"/>
          </a:p>
        </p:txBody>
      </p:sp>
      <p:cxnSp>
        <p:nvCxnSpPr>
          <p:cNvPr id="923" name="Straight Arrow Connector 922">
            <a:extLst>
              <a:ext uri="{FF2B5EF4-FFF2-40B4-BE49-F238E27FC236}">
                <a16:creationId xmlns:a16="http://schemas.microsoft.com/office/drawing/2014/main" id="{FDCB75A6-61AE-BC07-E3E4-F9CBFDC7EF58}"/>
              </a:ext>
            </a:extLst>
          </p:cNvPr>
          <p:cNvCxnSpPr>
            <a:stCxn id="921" idx="1"/>
            <a:endCxn id="843" idx="3"/>
          </p:cNvCxnSpPr>
          <p:nvPr/>
        </p:nvCxnSpPr>
        <p:spPr>
          <a:xfrm flipH="1">
            <a:off x="9236041" y="2101025"/>
            <a:ext cx="474837" cy="1"/>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926" name="Straight Arrow Connector 925">
            <a:extLst>
              <a:ext uri="{FF2B5EF4-FFF2-40B4-BE49-F238E27FC236}">
                <a16:creationId xmlns:a16="http://schemas.microsoft.com/office/drawing/2014/main" id="{166FD80B-547E-66A5-45E9-92EFA79C7F2B}"/>
              </a:ext>
            </a:extLst>
          </p:cNvPr>
          <p:cNvCxnSpPr>
            <a:cxnSpLocks/>
            <a:stCxn id="916" idx="0"/>
            <a:endCxn id="921" idx="2"/>
          </p:cNvCxnSpPr>
          <p:nvPr/>
        </p:nvCxnSpPr>
        <p:spPr>
          <a:xfrm flipH="1" flipV="1">
            <a:off x="10408971" y="2378247"/>
            <a:ext cx="9123" cy="337476"/>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930" name="Straight Arrow Connector 929">
            <a:extLst>
              <a:ext uri="{FF2B5EF4-FFF2-40B4-BE49-F238E27FC236}">
                <a16:creationId xmlns:a16="http://schemas.microsoft.com/office/drawing/2014/main" id="{EEEEC120-91E9-710B-D40A-F4476FD7974E}"/>
              </a:ext>
            </a:extLst>
          </p:cNvPr>
          <p:cNvCxnSpPr>
            <a:cxnSpLocks/>
          </p:cNvCxnSpPr>
          <p:nvPr/>
        </p:nvCxnSpPr>
        <p:spPr>
          <a:xfrm flipV="1">
            <a:off x="8451452" y="1398927"/>
            <a:ext cx="0" cy="301881"/>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932" name="Rectangle 931">
            <a:extLst>
              <a:ext uri="{FF2B5EF4-FFF2-40B4-BE49-F238E27FC236}">
                <a16:creationId xmlns:a16="http://schemas.microsoft.com/office/drawing/2014/main" id="{2D2F420A-69B5-70A4-28BF-0D1B99123EA6}"/>
              </a:ext>
            </a:extLst>
          </p:cNvPr>
          <p:cNvSpPr/>
          <p:nvPr/>
        </p:nvSpPr>
        <p:spPr>
          <a:xfrm>
            <a:off x="9458712" y="969600"/>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Analytics and Monitoring</a:t>
            </a:r>
            <a:endParaRPr lang="en-IN" sz="1200" b="1" dirty="0"/>
          </a:p>
        </p:txBody>
      </p:sp>
      <p:sp>
        <p:nvSpPr>
          <p:cNvPr id="933" name="Rectangle 932">
            <a:extLst>
              <a:ext uri="{FF2B5EF4-FFF2-40B4-BE49-F238E27FC236}">
                <a16:creationId xmlns:a16="http://schemas.microsoft.com/office/drawing/2014/main" id="{506489FB-A124-991C-750B-AB07127779B7}"/>
              </a:ext>
            </a:extLst>
          </p:cNvPr>
          <p:cNvSpPr/>
          <p:nvPr/>
        </p:nvSpPr>
        <p:spPr>
          <a:xfrm>
            <a:off x="10981486" y="1000874"/>
            <a:ext cx="934890" cy="33563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End</a:t>
            </a:r>
            <a:endParaRPr lang="en-IN" sz="1200" b="1" dirty="0"/>
          </a:p>
        </p:txBody>
      </p:sp>
      <p:cxnSp>
        <p:nvCxnSpPr>
          <p:cNvPr id="934" name="Straight Arrow Connector 933">
            <a:extLst>
              <a:ext uri="{FF2B5EF4-FFF2-40B4-BE49-F238E27FC236}">
                <a16:creationId xmlns:a16="http://schemas.microsoft.com/office/drawing/2014/main" id="{E83412DF-1198-BE5B-8A7B-B34BC9C6B765}"/>
              </a:ext>
            </a:extLst>
          </p:cNvPr>
          <p:cNvCxnSpPr>
            <a:cxnSpLocks/>
            <a:stCxn id="932" idx="3"/>
            <a:endCxn id="933" idx="1"/>
          </p:cNvCxnSpPr>
          <p:nvPr/>
        </p:nvCxnSpPr>
        <p:spPr>
          <a:xfrm>
            <a:off x="10553531" y="1166124"/>
            <a:ext cx="427955" cy="2566"/>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935" name="TextBox 934">
            <a:extLst>
              <a:ext uri="{FF2B5EF4-FFF2-40B4-BE49-F238E27FC236}">
                <a16:creationId xmlns:a16="http://schemas.microsoft.com/office/drawing/2014/main" id="{14D38A78-D330-2750-3455-74552AA39B27}"/>
              </a:ext>
            </a:extLst>
          </p:cNvPr>
          <p:cNvSpPr txBox="1"/>
          <p:nvPr/>
        </p:nvSpPr>
        <p:spPr>
          <a:xfrm>
            <a:off x="8441705" y="1420927"/>
            <a:ext cx="390599" cy="261610"/>
          </a:xfrm>
          <a:prstGeom prst="rect">
            <a:avLst/>
          </a:prstGeom>
          <a:noFill/>
        </p:spPr>
        <p:txBody>
          <a:bodyPr wrap="square" rtlCol="0">
            <a:spAutoFit/>
          </a:bodyPr>
          <a:lstStyle/>
          <a:p>
            <a:r>
              <a:rPr lang="en-IN" sz="1100" dirty="0"/>
              <a:t>Yes</a:t>
            </a:r>
          </a:p>
        </p:txBody>
      </p:sp>
      <p:cxnSp>
        <p:nvCxnSpPr>
          <p:cNvPr id="4" name="Connector: Elbow 3">
            <a:extLst>
              <a:ext uri="{FF2B5EF4-FFF2-40B4-BE49-F238E27FC236}">
                <a16:creationId xmlns:a16="http://schemas.microsoft.com/office/drawing/2014/main" id="{21F8D586-3DAF-AA4B-E6B0-F6C06D99E3F9}"/>
              </a:ext>
            </a:extLst>
          </p:cNvPr>
          <p:cNvCxnSpPr>
            <a:stCxn id="838" idx="3"/>
            <a:endCxn id="840" idx="1"/>
          </p:cNvCxnSpPr>
          <p:nvPr/>
        </p:nvCxnSpPr>
        <p:spPr>
          <a:xfrm flipV="1">
            <a:off x="1520742" y="984864"/>
            <a:ext cx="853465" cy="1534335"/>
          </a:xfrm>
          <a:prstGeom prst="bentConnector3">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CCCC71BF-D628-36C0-5D40-0A99CF59E2F1}"/>
              </a:ext>
            </a:extLst>
          </p:cNvPr>
          <p:cNvSpPr/>
          <p:nvPr/>
        </p:nvSpPr>
        <p:spPr>
          <a:xfrm>
            <a:off x="7894295" y="976993"/>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0" i="0" dirty="0">
                <a:solidFill>
                  <a:srgbClr val="FFFFFF"/>
                </a:solidFill>
                <a:effectLst/>
                <a:latin typeface="Söhne Mono"/>
              </a:rPr>
              <a:t>Notify Author with feedback</a:t>
            </a:r>
            <a:endParaRPr lang="en-IN" sz="1200" b="1" dirty="0"/>
          </a:p>
        </p:txBody>
      </p:sp>
      <p:cxnSp>
        <p:nvCxnSpPr>
          <p:cNvPr id="6" name="Straight Arrow Connector 5">
            <a:extLst>
              <a:ext uri="{FF2B5EF4-FFF2-40B4-BE49-F238E27FC236}">
                <a16:creationId xmlns:a16="http://schemas.microsoft.com/office/drawing/2014/main" id="{9036B3B6-7BF6-BC3B-1054-BB64B874A71D}"/>
              </a:ext>
            </a:extLst>
          </p:cNvPr>
          <p:cNvCxnSpPr>
            <a:cxnSpLocks/>
            <a:stCxn id="5" idx="3"/>
            <a:endCxn id="932" idx="1"/>
          </p:cNvCxnSpPr>
          <p:nvPr/>
        </p:nvCxnSpPr>
        <p:spPr>
          <a:xfrm flipV="1">
            <a:off x="8989114" y="1166124"/>
            <a:ext cx="469598" cy="7393"/>
          </a:xfrm>
          <a:prstGeom prst="straightConnector1">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DDE12582-2BA5-035F-E718-EE1DFF312AA0}"/>
              </a:ext>
            </a:extLst>
          </p:cNvPr>
          <p:cNvSpPr/>
          <p:nvPr/>
        </p:nvSpPr>
        <p:spPr>
          <a:xfrm>
            <a:off x="9445875" y="422395"/>
            <a:ext cx="1094819" cy="39304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dirty="0">
                <a:solidFill>
                  <a:srgbClr val="FFFFFF"/>
                </a:solidFill>
                <a:latin typeface="Söhne Mono"/>
              </a:rPr>
              <a:t>Knowledge Processing</a:t>
            </a:r>
            <a:endParaRPr lang="en-IN" sz="1200" b="1" dirty="0"/>
          </a:p>
        </p:txBody>
      </p:sp>
      <p:cxnSp>
        <p:nvCxnSpPr>
          <p:cNvPr id="16" name="Connector: Elbow 15">
            <a:extLst>
              <a:ext uri="{FF2B5EF4-FFF2-40B4-BE49-F238E27FC236}">
                <a16:creationId xmlns:a16="http://schemas.microsoft.com/office/drawing/2014/main" id="{03DA1C2B-C20D-9856-5CBB-3DA8A65FBF99}"/>
              </a:ext>
            </a:extLst>
          </p:cNvPr>
          <p:cNvCxnSpPr>
            <a:stCxn id="5" idx="0"/>
            <a:endCxn id="14" idx="1"/>
          </p:cNvCxnSpPr>
          <p:nvPr/>
        </p:nvCxnSpPr>
        <p:spPr>
          <a:xfrm rot="5400000" flipH="1" flipV="1">
            <a:off x="8764753" y="295871"/>
            <a:ext cx="358074" cy="1004170"/>
          </a:xfrm>
          <a:prstGeom prst="bentConnector2">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646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DD7447FC-E5F8-A785-F284-0A6BE38AFDBF}"/>
              </a:ext>
            </a:extLst>
          </p:cNvPr>
          <p:cNvSpPr/>
          <p:nvPr/>
        </p:nvSpPr>
        <p:spPr>
          <a:xfrm>
            <a:off x="1558492" y="1117046"/>
            <a:ext cx="9064925" cy="4958165"/>
          </a:xfrm>
          <a:prstGeom prst="roundRect">
            <a:avLst>
              <a:gd name="adj" fmla="val 3142"/>
            </a:avLst>
          </a:prstGeom>
          <a:solidFill>
            <a:srgbClr val="FCF9EA"/>
          </a:solidFill>
          <a:ln>
            <a:no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202077C-3EF7-914D-57DA-3A6F6B618D36}"/>
              </a:ext>
            </a:extLst>
          </p:cNvPr>
          <p:cNvSpPr/>
          <p:nvPr/>
        </p:nvSpPr>
        <p:spPr>
          <a:xfrm>
            <a:off x="2266509" y="4816721"/>
            <a:ext cx="5768530" cy="885101"/>
          </a:xfrm>
          <a:prstGeom prst="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Database Layer/ File Server / Repository</a:t>
            </a:r>
          </a:p>
        </p:txBody>
      </p:sp>
      <p:sp>
        <p:nvSpPr>
          <p:cNvPr id="4" name="Rectangle 3">
            <a:extLst>
              <a:ext uri="{FF2B5EF4-FFF2-40B4-BE49-F238E27FC236}">
                <a16:creationId xmlns:a16="http://schemas.microsoft.com/office/drawing/2014/main" id="{EE5A8F38-DD00-D152-474A-E539680687BF}"/>
              </a:ext>
            </a:extLst>
          </p:cNvPr>
          <p:cNvSpPr>
            <a:spLocks/>
          </p:cNvSpPr>
          <p:nvPr/>
        </p:nvSpPr>
        <p:spPr>
          <a:xfrm>
            <a:off x="2266509" y="3327861"/>
            <a:ext cx="5719555" cy="954299"/>
          </a:xfrm>
          <a:prstGeom prst="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b="1" dirty="0">
                <a:solidFill>
                  <a:schemeClr val="bg1"/>
                </a:solidFill>
                <a:latin typeface="Rockwell" panose="02060603020205020403" pitchFamily="18" charset="0"/>
              </a:rPr>
              <a:t>API Layer</a:t>
            </a:r>
          </a:p>
        </p:txBody>
      </p:sp>
      <p:sp>
        <p:nvSpPr>
          <p:cNvPr id="5" name="Rounded Rectangle 3">
            <a:extLst>
              <a:ext uri="{FF2B5EF4-FFF2-40B4-BE49-F238E27FC236}">
                <a16:creationId xmlns:a16="http://schemas.microsoft.com/office/drawing/2014/main" id="{CB02FE8D-0123-842A-93BE-70818289A6F3}"/>
              </a:ext>
            </a:extLst>
          </p:cNvPr>
          <p:cNvSpPr/>
          <p:nvPr/>
        </p:nvSpPr>
        <p:spPr>
          <a:xfrm>
            <a:off x="6698170" y="1750033"/>
            <a:ext cx="1183128" cy="443972"/>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kSearch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OOB Widgets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6" name="Rounded Rectangle 3">
            <a:extLst>
              <a:ext uri="{FF2B5EF4-FFF2-40B4-BE49-F238E27FC236}">
                <a16:creationId xmlns:a16="http://schemas.microsoft.com/office/drawing/2014/main" id="{A1C66861-09AB-3168-9971-B696972510A5}"/>
              </a:ext>
            </a:extLst>
          </p:cNvPr>
          <p:cNvSpPr/>
          <p:nvPr/>
        </p:nvSpPr>
        <p:spPr>
          <a:xfrm>
            <a:off x="2370567" y="1745436"/>
            <a:ext cx="1316618" cy="463559"/>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kAuthoring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Content Authoring Application</a:t>
            </a:r>
          </a:p>
        </p:txBody>
      </p:sp>
      <p:sp>
        <p:nvSpPr>
          <p:cNvPr id="7" name="Rounded Rectangle 3">
            <a:extLst>
              <a:ext uri="{FF2B5EF4-FFF2-40B4-BE49-F238E27FC236}">
                <a16:creationId xmlns:a16="http://schemas.microsoft.com/office/drawing/2014/main" id="{0A54426D-0256-FB15-5B4A-5873D019A9E6}"/>
              </a:ext>
            </a:extLst>
          </p:cNvPr>
          <p:cNvSpPr/>
          <p:nvPr/>
        </p:nvSpPr>
        <p:spPr>
          <a:xfrm>
            <a:off x="3813101" y="1745436"/>
            <a:ext cx="1316618" cy="463559"/>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kDictionary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Dictionary Tuning Application</a:t>
            </a:r>
          </a:p>
        </p:txBody>
      </p:sp>
      <p:sp>
        <p:nvSpPr>
          <p:cNvPr id="8" name="Rounded Rectangle 3">
            <a:extLst>
              <a:ext uri="{FF2B5EF4-FFF2-40B4-BE49-F238E27FC236}">
                <a16:creationId xmlns:a16="http://schemas.microsoft.com/office/drawing/2014/main" id="{FC8B88B0-5664-2751-FC08-73FB2F158588}"/>
              </a:ext>
            </a:extLst>
          </p:cNvPr>
          <p:cNvSpPr/>
          <p:nvPr/>
        </p:nvSpPr>
        <p:spPr>
          <a:xfrm>
            <a:off x="5255635" y="1745436"/>
            <a:ext cx="1316619" cy="463559"/>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kAdmin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User Management Application</a:t>
            </a:r>
          </a:p>
        </p:txBody>
      </p:sp>
      <p:sp>
        <p:nvSpPr>
          <p:cNvPr id="9" name="Rounded Rectangle 3">
            <a:extLst>
              <a:ext uri="{FF2B5EF4-FFF2-40B4-BE49-F238E27FC236}">
                <a16:creationId xmlns:a16="http://schemas.microsoft.com/office/drawing/2014/main" id="{12EF030C-77DB-2F99-A45B-7EB6841AABA0}"/>
              </a:ext>
            </a:extLst>
          </p:cNvPr>
          <p:cNvSpPr/>
          <p:nvPr/>
        </p:nvSpPr>
        <p:spPr>
          <a:xfrm>
            <a:off x="2582753" y="3577723"/>
            <a:ext cx="1129536" cy="613858"/>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black"/>
                </a:solidFill>
                <a:latin typeface="Rockwell" panose="02060603020205020403" pitchFamily="18" charset="0"/>
              </a:rPr>
              <a:t>Content Authoring &amp; Workflow</a:t>
            </a:r>
          </a:p>
        </p:txBody>
      </p:sp>
      <p:sp>
        <p:nvSpPr>
          <p:cNvPr id="10" name="Rounded Rectangle 5">
            <a:extLst>
              <a:ext uri="{FF2B5EF4-FFF2-40B4-BE49-F238E27FC236}">
                <a16:creationId xmlns:a16="http://schemas.microsoft.com/office/drawing/2014/main" id="{C5B7FA1A-E910-446A-52A4-ED80E9865830}"/>
              </a:ext>
            </a:extLst>
          </p:cNvPr>
          <p:cNvSpPr/>
          <p:nvPr/>
        </p:nvSpPr>
        <p:spPr>
          <a:xfrm>
            <a:off x="3838205" y="3570029"/>
            <a:ext cx="960473" cy="613858"/>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black"/>
                </a:solidFill>
                <a:latin typeface="Rockwell" panose="02060603020205020403" pitchFamily="18" charset="0"/>
              </a:rPr>
              <a:t>Content Search</a:t>
            </a:r>
          </a:p>
        </p:txBody>
      </p:sp>
      <p:sp>
        <p:nvSpPr>
          <p:cNvPr id="11" name="Rounded Rectangle 12">
            <a:extLst>
              <a:ext uri="{FF2B5EF4-FFF2-40B4-BE49-F238E27FC236}">
                <a16:creationId xmlns:a16="http://schemas.microsoft.com/office/drawing/2014/main" id="{3C3766E2-28EA-3018-D70E-14D54EAD6505}"/>
              </a:ext>
            </a:extLst>
          </p:cNvPr>
          <p:cNvSpPr/>
          <p:nvPr/>
        </p:nvSpPr>
        <p:spPr>
          <a:xfrm>
            <a:off x="4924594" y="3574261"/>
            <a:ext cx="1149776" cy="586362"/>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prstClr val="black"/>
                </a:solidFill>
                <a:latin typeface="Rockwell" panose="02060603020205020403" pitchFamily="18" charset="0"/>
              </a:rPr>
              <a:t>Real-Time Data Analytics &amp; Visualization Engine</a:t>
            </a:r>
          </a:p>
        </p:txBody>
      </p:sp>
      <p:sp>
        <p:nvSpPr>
          <p:cNvPr id="12" name="Rounded Rectangle 12">
            <a:extLst>
              <a:ext uri="{FF2B5EF4-FFF2-40B4-BE49-F238E27FC236}">
                <a16:creationId xmlns:a16="http://schemas.microsoft.com/office/drawing/2014/main" id="{7A57E05E-CD93-E169-1EE0-0FBB2127C89A}"/>
              </a:ext>
            </a:extLst>
          </p:cNvPr>
          <p:cNvSpPr/>
          <p:nvPr/>
        </p:nvSpPr>
        <p:spPr>
          <a:xfrm>
            <a:off x="6200286" y="3544531"/>
            <a:ext cx="1078756" cy="625598"/>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prstClr val="black"/>
                </a:solidFill>
                <a:latin typeface="Rockwell" panose="02060603020205020403" pitchFamily="18" charset="0"/>
              </a:rPr>
              <a:t>User Management &amp; Security</a:t>
            </a:r>
          </a:p>
        </p:txBody>
      </p:sp>
      <p:grpSp>
        <p:nvGrpSpPr>
          <p:cNvPr id="13" name="Group 12">
            <a:extLst>
              <a:ext uri="{FF2B5EF4-FFF2-40B4-BE49-F238E27FC236}">
                <a16:creationId xmlns:a16="http://schemas.microsoft.com/office/drawing/2014/main" id="{E08C666B-1DDE-7E4C-D3CD-632F7D1BDA71}"/>
              </a:ext>
            </a:extLst>
          </p:cNvPr>
          <p:cNvGrpSpPr/>
          <p:nvPr/>
        </p:nvGrpSpPr>
        <p:grpSpPr>
          <a:xfrm>
            <a:off x="8418682" y="3507613"/>
            <a:ext cx="1641802" cy="2233340"/>
            <a:chOff x="10043561" y="2976619"/>
            <a:chExt cx="1910470" cy="3717817"/>
          </a:xfrm>
        </p:grpSpPr>
        <p:sp>
          <p:nvSpPr>
            <p:cNvPr id="14" name="Rounded Rectangle 3">
              <a:extLst>
                <a:ext uri="{FF2B5EF4-FFF2-40B4-BE49-F238E27FC236}">
                  <a16:creationId xmlns:a16="http://schemas.microsoft.com/office/drawing/2014/main" id="{1568633C-C311-D324-E923-BDA916C3E67A}"/>
                </a:ext>
              </a:extLst>
            </p:cNvPr>
            <p:cNvSpPr/>
            <p:nvPr/>
          </p:nvSpPr>
          <p:spPr>
            <a:xfrm>
              <a:off x="10043561" y="2976619"/>
              <a:ext cx="1910470" cy="3717817"/>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ounded Rectangle 3">
              <a:extLst>
                <a:ext uri="{FF2B5EF4-FFF2-40B4-BE49-F238E27FC236}">
                  <a16:creationId xmlns:a16="http://schemas.microsoft.com/office/drawing/2014/main" id="{5A304605-EF2E-CF14-3B7B-77C69185501D}"/>
                </a:ext>
              </a:extLst>
            </p:cNvPr>
            <p:cNvSpPr/>
            <p:nvPr/>
          </p:nvSpPr>
          <p:spPr>
            <a:xfrm>
              <a:off x="10165200" y="6053353"/>
              <a:ext cx="1674011" cy="377687"/>
            </a:xfrm>
            <a:prstGeom prst="round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External Content Crawling</a:t>
              </a:r>
            </a:p>
          </p:txBody>
        </p:sp>
        <p:sp>
          <p:nvSpPr>
            <p:cNvPr id="16" name="Rounded Rectangle 3">
              <a:extLst>
                <a:ext uri="{FF2B5EF4-FFF2-40B4-BE49-F238E27FC236}">
                  <a16:creationId xmlns:a16="http://schemas.microsoft.com/office/drawing/2014/main" id="{AF0B609D-9AF2-D2A3-D205-754C133EF025}"/>
                </a:ext>
              </a:extLst>
            </p:cNvPr>
            <p:cNvSpPr/>
            <p:nvPr/>
          </p:nvSpPr>
          <p:spPr>
            <a:xfrm>
              <a:off x="10161790" y="5525853"/>
              <a:ext cx="1674011" cy="377687"/>
            </a:xfrm>
            <a:prstGeom prst="round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Salesforce Connector</a:t>
              </a:r>
            </a:p>
          </p:txBody>
        </p:sp>
        <p:sp>
          <p:nvSpPr>
            <p:cNvPr id="17" name="Rounded Rectangle 3">
              <a:extLst>
                <a:ext uri="{FF2B5EF4-FFF2-40B4-BE49-F238E27FC236}">
                  <a16:creationId xmlns:a16="http://schemas.microsoft.com/office/drawing/2014/main" id="{8C945EF5-7A04-313F-845A-BD472F4CDE63}"/>
                </a:ext>
              </a:extLst>
            </p:cNvPr>
            <p:cNvSpPr/>
            <p:nvPr/>
          </p:nvSpPr>
          <p:spPr>
            <a:xfrm>
              <a:off x="10161790" y="4984837"/>
              <a:ext cx="1674011" cy="377687"/>
            </a:xfrm>
            <a:prstGeom prst="round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Auto </a:t>
              </a:r>
              <a:r>
                <a:rPr kumimoji="0" lang="en-US" sz="9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Translation</a:t>
              </a:r>
              <a:endParaRPr kumimoji="0" lang="en-US" sz="105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endParaRPr>
            </a:p>
          </p:txBody>
        </p:sp>
        <p:sp>
          <p:nvSpPr>
            <p:cNvPr id="18" name="Rounded Rectangle 3">
              <a:extLst>
                <a:ext uri="{FF2B5EF4-FFF2-40B4-BE49-F238E27FC236}">
                  <a16:creationId xmlns:a16="http://schemas.microsoft.com/office/drawing/2014/main" id="{06CCC925-8704-26AA-8B6D-7E16813AB239}"/>
                </a:ext>
              </a:extLst>
            </p:cNvPr>
            <p:cNvSpPr/>
            <p:nvPr/>
          </p:nvSpPr>
          <p:spPr>
            <a:xfrm>
              <a:off x="10158380" y="4457337"/>
              <a:ext cx="1674011" cy="377687"/>
            </a:xfrm>
            <a:prstGeom prst="round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LDAP</a:t>
              </a:r>
            </a:p>
          </p:txBody>
        </p:sp>
        <p:sp>
          <p:nvSpPr>
            <p:cNvPr id="19" name="Rounded Rectangle 3">
              <a:extLst>
                <a:ext uri="{FF2B5EF4-FFF2-40B4-BE49-F238E27FC236}">
                  <a16:creationId xmlns:a16="http://schemas.microsoft.com/office/drawing/2014/main" id="{A2230E9D-B434-A773-C26B-0316D81807F9}"/>
                </a:ext>
              </a:extLst>
            </p:cNvPr>
            <p:cNvSpPr/>
            <p:nvPr/>
          </p:nvSpPr>
          <p:spPr>
            <a:xfrm>
              <a:off x="10148248" y="3914028"/>
              <a:ext cx="1674011" cy="377687"/>
            </a:xfrm>
            <a:prstGeom prst="roundRect">
              <a:avLst/>
            </a:prstGeom>
            <a:solidFill>
              <a:srgbClr val="885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Billing</a:t>
              </a:r>
              <a:endParaRPr kumimoji="0" lang="en-US" sz="7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endParaRPr>
            </a:p>
          </p:txBody>
        </p:sp>
        <p:sp>
          <p:nvSpPr>
            <p:cNvPr id="20" name="Rectangle 19">
              <a:extLst>
                <a:ext uri="{FF2B5EF4-FFF2-40B4-BE49-F238E27FC236}">
                  <a16:creationId xmlns:a16="http://schemas.microsoft.com/office/drawing/2014/main" id="{AC869F2A-4F58-5370-B700-A23607468197}"/>
                </a:ext>
              </a:extLst>
            </p:cNvPr>
            <p:cNvSpPr/>
            <p:nvPr/>
          </p:nvSpPr>
          <p:spPr>
            <a:xfrm>
              <a:off x="10226187" y="3050418"/>
              <a:ext cx="140915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Rockwell" panose="02060603020205020403" pitchFamily="18" charset="0"/>
                  <a:ea typeface="+mn-ea"/>
                  <a:cs typeface="+mn-cs"/>
                </a:rPr>
                <a:t>External Interfaces</a:t>
              </a:r>
            </a:p>
          </p:txBody>
        </p:sp>
      </p:grpSp>
      <p:sp>
        <p:nvSpPr>
          <p:cNvPr id="21" name="Arrow: Up-Down 20">
            <a:extLst>
              <a:ext uri="{FF2B5EF4-FFF2-40B4-BE49-F238E27FC236}">
                <a16:creationId xmlns:a16="http://schemas.microsoft.com/office/drawing/2014/main" id="{D191758C-3EFF-BADF-B180-BEDADD9DDB20}"/>
              </a:ext>
            </a:extLst>
          </p:cNvPr>
          <p:cNvSpPr/>
          <p:nvPr/>
        </p:nvSpPr>
        <p:spPr>
          <a:xfrm rot="16200000">
            <a:off x="8140679" y="4170725"/>
            <a:ext cx="123388" cy="334665"/>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row: Up-Down 21">
            <a:extLst>
              <a:ext uri="{FF2B5EF4-FFF2-40B4-BE49-F238E27FC236}">
                <a16:creationId xmlns:a16="http://schemas.microsoft.com/office/drawing/2014/main" id="{B0BDE642-70CA-03DF-4051-857DCFC829F8}"/>
              </a:ext>
            </a:extLst>
          </p:cNvPr>
          <p:cNvSpPr/>
          <p:nvPr/>
        </p:nvSpPr>
        <p:spPr>
          <a:xfrm>
            <a:off x="6977712" y="4267780"/>
            <a:ext cx="132005" cy="525178"/>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Up-Down 22">
            <a:extLst>
              <a:ext uri="{FF2B5EF4-FFF2-40B4-BE49-F238E27FC236}">
                <a16:creationId xmlns:a16="http://schemas.microsoft.com/office/drawing/2014/main" id="{15772F37-59B7-AD1F-B402-E16C205687CC}"/>
              </a:ext>
            </a:extLst>
          </p:cNvPr>
          <p:cNvSpPr/>
          <p:nvPr/>
        </p:nvSpPr>
        <p:spPr>
          <a:xfrm>
            <a:off x="3695261" y="4276365"/>
            <a:ext cx="132005" cy="525178"/>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rrow: Up-Down 23">
            <a:extLst>
              <a:ext uri="{FF2B5EF4-FFF2-40B4-BE49-F238E27FC236}">
                <a16:creationId xmlns:a16="http://schemas.microsoft.com/office/drawing/2014/main" id="{CE341A93-B30E-4F63-7D4C-5D8FCCCE0B3C}"/>
              </a:ext>
            </a:extLst>
          </p:cNvPr>
          <p:cNvSpPr/>
          <p:nvPr/>
        </p:nvSpPr>
        <p:spPr>
          <a:xfrm>
            <a:off x="6582099" y="2320834"/>
            <a:ext cx="99177" cy="419214"/>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row: Up-Down 24">
            <a:extLst>
              <a:ext uri="{FF2B5EF4-FFF2-40B4-BE49-F238E27FC236}">
                <a16:creationId xmlns:a16="http://schemas.microsoft.com/office/drawing/2014/main" id="{E4894666-7749-EE86-5220-2501D9C6BA8A}"/>
              </a:ext>
            </a:extLst>
          </p:cNvPr>
          <p:cNvSpPr/>
          <p:nvPr/>
        </p:nvSpPr>
        <p:spPr>
          <a:xfrm>
            <a:off x="3763512" y="2319257"/>
            <a:ext cx="99177" cy="419214"/>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7">
            <a:extLst>
              <a:ext uri="{FF2B5EF4-FFF2-40B4-BE49-F238E27FC236}">
                <a16:creationId xmlns:a16="http://schemas.microsoft.com/office/drawing/2014/main" id="{7CF7D3F2-563E-1D8A-A3F3-3DAE7B433CA6}"/>
              </a:ext>
            </a:extLst>
          </p:cNvPr>
          <p:cNvSpPr/>
          <p:nvPr/>
        </p:nvSpPr>
        <p:spPr>
          <a:xfrm>
            <a:off x="2266509" y="2776358"/>
            <a:ext cx="5719555" cy="355178"/>
          </a:xfrm>
          <a:prstGeom prst="roundRect">
            <a:avLst/>
          </a:prstGeom>
          <a:solidFill>
            <a:srgbClr val="88543E"/>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Rockwell" panose="02060603020205020403" pitchFamily="18" charset="0"/>
              </a:rPr>
              <a:t>Security Layer - Single Sign On, HTTPS, Firewall etc.</a:t>
            </a:r>
          </a:p>
        </p:txBody>
      </p:sp>
      <p:sp>
        <p:nvSpPr>
          <p:cNvPr id="27" name="TextBox 26">
            <a:extLst>
              <a:ext uri="{FF2B5EF4-FFF2-40B4-BE49-F238E27FC236}">
                <a16:creationId xmlns:a16="http://schemas.microsoft.com/office/drawing/2014/main" id="{5486579F-FCD9-D1B0-923A-E18BE1751E06}"/>
              </a:ext>
            </a:extLst>
          </p:cNvPr>
          <p:cNvSpPr txBox="1"/>
          <p:nvPr/>
        </p:nvSpPr>
        <p:spPr>
          <a:xfrm>
            <a:off x="3239891" y="5517891"/>
            <a:ext cx="18898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Kapture KM Apps Database</a:t>
            </a:r>
          </a:p>
        </p:txBody>
      </p:sp>
      <p:sp>
        <p:nvSpPr>
          <p:cNvPr id="28" name="TextBox 27">
            <a:extLst>
              <a:ext uri="{FF2B5EF4-FFF2-40B4-BE49-F238E27FC236}">
                <a16:creationId xmlns:a16="http://schemas.microsoft.com/office/drawing/2014/main" id="{C49A4B02-C2AE-00B1-E0C4-0E1183B99820}"/>
              </a:ext>
            </a:extLst>
          </p:cNvPr>
          <p:cNvSpPr txBox="1"/>
          <p:nvPr/>
        </p:nvSpPr>
        <p:spPr>
          <a:xfrm>
            <a:off x="5573455" y="5475585"/>
            <a:ext cx="137793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File Server</a:t>
            </a:r>
          </a:p>
        </p:txBody>
      </p:sp>
      <p:pic>
        <p:nvPicPr>
          <p:cNvPr id="29" name="Picture 28" descr="Icon&#10;&#10;Description automatically generated">
            <a:extLst>
              <a:ext uri="{FF2B5EF4-FFF2-40B4-BE49-F238E27FC236}">
                <a16:creationId xmlns:a16="http://schemas.microsoft.com/office/drawing/2014/main" id="{0B41ED48-AA8F-FCA0-2313-2E5511AC8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722" y="5088951"/>
            <a:ext cx="469554" cy="397202"/>
          </a:xfrm>
          <a:prstGeom prst="rect">
            <a:avLst/>
          </a:prstGeom>
        </p:spPr>
      </p:pic>
      <p:sp>
        <p:nvSpPr>
          <p:cNvPr id="30" name="Flowchart: Magnetic Disk 29">
            <a:extLst>
              <a:ext uri="{FF2B5EF4-FFF2-40B4-BE49-F238E27FC236}">
                <a16:creationId xmlns:a16="http://schemas.microsoft.com/office/drawing/2014/main" id="{A572A85A-5F45-44E6-1359-8DBA5C2FC80C}"/>
              </a:ext>
            </a:extLst>
          </p:cNvPr>
          <p:cNvSpPr/>
          <p:nvPr/>
        </p:nvSpPr>
        <p:spPr>
          <a:xfrm flipH="1">
            <a:off x="3682048" y="5040552"/>
            <a:ext cx="472244" cy="453576"/>
          </a:xfrm>
          <a:prstGeom prst="flowChartMagneticDisk">
            <a:avLst/>
          </a:prstGeom>
          <a:solidFill>
            <a:srgbClr val="DDDD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1" name="Group 30">
            <a:extLst>
              <a:ext uri="{FF2B5EF4-FFF2-40B4-BE49-F238E27FC236}">
                <a16:creationId xmlns:a16="http://schemas.microsoft.com/office/drawing/2014/main" id="{A9FFE6B8-B37F-7217-D590-94A69A78AEA8}"/>
              </a:ext>
            </a:extLst>
          </p:cNvPr>
          <p:cNvGrpSpPr/>
          <p:nvPr/>
        </p:nvGrpSpPr>
        <p:grpSpPr>
          <a:xfrm>
            <a:off x="8307451" y="1446343"/>
            <a:ext cx="1831893" cy="1829496"/>
            <a:chOff x="8483954" y="1849691"/>
            <a:chExt cx="1831893" cy="1829496"/>
          </a:xfrm>
        </p:grpSpPr>
        <p:sp>
          <p:nvSpPr>
            <p:cNvPr id="32" name="Rounded Rectangle 3">
              <a:extLst>
                <a:ext uri="{FF2B5EF4-FFF2-40B4-BE49-F238E27FC236}">
                  <a16:creationId xmlns:a16="http://schemas.microsoft.com/office/drawing/2014/main" id="{87BCE24A-22CA-D8B1-058E-33994943B1C8}"/>
                </a:ext>
              </a:extLst>
            </p:cNvPr>
            <p:cNvSpPr/>
            <p:nvPr/>
          </p:nvSpPr>
          <p:spPr>
            <a:xfrm>
              <a:off x="8580024" y="1849691"/>
              <a:ext cx="1659111" cy="1829496"/>
            </a:xfrm>
            <a:prstGeom prst="roundRect">
              <a:avLst/>
            </a:prstGeom>
            <a:solidFill>
              <a:srgbClr val="EEE7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FCC90492-06B7-A098-759D-123C588D0CC4}"/>
                </a:ext>
              </a:extLst>
            </p:cNvPr>
            <p:cNvSpPr txBox="1"/>
            <p:nvPr/>
          </p:nvSpPr>
          <p:spPr>
            <a:xfrm>
              <a:off x="8823931" y="2369981"/>
              <a:ext cx="125085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Web Interface</a:t>
              </a:r>
            </a:p>
          </p:txBody>
        </p:sp>
        <p:sp>
          <p:nvSpPr>
            <p:cNvPr id="34" name="TextBox 33">
              <a:extLst>
                <a:ext uri="{FF2B5EF4-FFF2-40B4-BE49-F238E27FC236}">
                  <a16:creationId xmlns:a16="http://schemas.microsoft.com/office/drawing/2014/main" id="{FCE95495-C2D4-289E-9149-8EFE3D7F4DD9}"/>
                </a:ext>
              </a:extLst>
            </p:cNvPr>
            <p:cNvSpPr txBox="1"/>
            <p:nvPr/>
          </p:nvSpPr>
          <p:spPr>
            <a:xfrm>
              <a:off x="8483954" y="3198135"/>
              <a:ext cx="183189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3</a:t>
              </a:r>
              <a:r>
                <a:rPr kumimoji="0" lang="en-IN" sz="1100" b="1" i="0" u="none" strike="noStrike" kern="1200" cap="none" spc="0" normalizeH="0" baseline="30000" noProof="0" dirty="0">
                  <a:ln>
                    <a:noFill/>
                  </a:ln>
                  <a:solidFill>
                    <a:prstClr val="black"/>
                  </a:solidFill>
                  <a:effectLst/>
                  <a:uLnTx/>
                  <a:uFillTx/>
                  <a:latin typeface="Rockwell" panose="02060603020205020403" pitchFamily="18" charset="0"/>
                  <a:ea typeface="+mn-ea"/>
                  <a:cs typeface="+mn-cs"/>
                </a:rPr>
                <a:t>rd</a:t>
              </a:r>
              <a:r>
                <a:rPr kumimoji="0" lang="en-IN" sz="11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Party Integrations</a:t>
              </a:r>
            </a:p>
          </p:txBody>
        </p:sp>
        <p:pic>
          <p:nvPicPr>
            <p:cNvPr id="35" name="Graphic 34" descr="Plugged Unplugged with solid fill">
              <a:extLst>
                <a:ext uri="{FF2B5EF4-FFF2-40B4-BE49-F238E27FC236}">
                  <a16:creationId xmlns:a16="http://schemas.microsoft.com/office/drawing/2014/main" id="{8A111F2E-49AC-A7E5-5096-6DE018786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77407">
              <a:off x="8996532" y="2630828"/>
              <a:ext cx="685859" cy="685859"/>
            </a:xfrm>
            <a:prstGeom prst="rect">
              <a:avLst/>
            </a:prstGeom>
          </p:spPr>
        </p:pic>
        <p:pic>
          <p:nvPicPr>
            <p:cNvPr id="36" name="Graphic 35" descr="Internet with solid fill">
              <a:extLst>
                <a:ext uri="{FF2B5EF4-FFF2-40B4-BE49-F238E27FC236}">
                  <a16:creationId xmlns:a16="http://schemas.microsoft.com/office/drawing/2014/main" id="{6937C17A-A6B2-C9D2-4CC5-DCF14F8752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4753" y="1935466"/>
              <a:ext cx="529654" cy="529654"/>
            </a:xfrm>
            <a:prstGeom prst="rect">
              <a:avLst/>
            </a:prstGeom>
          </p:spPr>
        </p:pic>
      </p:grpSp>
      <p:sp>
        <p:nvSpPr>
          <p:cNvPr id="37" name="Title 1">
            <a:extLst>
              <a:ext uri="{FF2B5EF4-FFF2-40B4-BE49-F238E27FC236}">
                <a16:creationId xmlns:a16="http://schemas.microsoft.com/office/drawing/2014/main" id="{5322CA8F-B786-4372-F9DF-E0193ED9BD27}"/>
              </a:ext>
            </a:extLst>
          </p:cNvPr>
          <p:cNvSpPr txBox="1">
            <a:spLocks/>
          </p:cNvSpPr>
          <p:nvPr/>
        </p:nvSpPr>
        <p:spPr>
          <a:xfrm>
            <a:off x="537940" y="-149033"/>
            <a:ext cx="906492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rPr>
              <a:t>Kapture – High Level Architecture</a:t>
            </a:r>
            <a:endParaRPr kumimoji="0" lang="en-IN" sz="40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endParaRPr>
          </a:p>
        </p:txBody>
      </p:sp>
    </p:spTree>
    <p:extLst>
      <p:ext uri="{BB962C8B-B14F-4D97-AF65-F5344CB8AC3E}">
        <p14:creationId xmlns:p14="http://schemas.microsoft.com/office/powerpoint/2010/main" val="139901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DBA1-B592-3399-782D-B4F1997F3D73}"/>
              </a:ext>
            </a:extLst>
          </p:cNvPr>
          <p:cNvSpPr txBox="1">
            <a:spLocks/>
          </p:cNvSpPr>
          <p:nvPr/>
        </p:nvSpPr>
        <p:spPr>
          <a:xfrm>
            <a:off x="537940" y="-149033"/>
            <a:ext cx="906492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rPr>
              <a:t>Authoring Overview</a:t>
            </a:r>
            <a:endParaRPr kumimoji="0" lang="en-IN" sz="40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endParaRPr>
          </a:p>
        </p:txBody>
      </p:sp>
      <p:sp>
        <p:nvSpPr>
          <p:cNvPr id="8" name="TextBox 7">
            <a:extLst>
              <a:ext uri="{FF2B5EF4-FFF2-40B4-BE49-F238E27FC236}">
                <a16:creationId xmlns:a16="http://schemas.microsoft.com/office/drawing/2014/main" id="{9800BCA7-F5EE-77A0-2C3D-09F70624FDBD}"/>
              </a:ext>
            </a:extLst>
          </p:cNvPr>
          <p:cNvSpPr txBox="1"/>
          <p:nvPr/>
        </p:nvSpPr>
        <p:spPr>
          <a:xfrm>
            <a:off x="636836" y="836712"/>
            <a:ext cx="11017224" cy="5139869"/>
          </a:xfrm>
          <a:prstGeom prst="rect">
            <a:avLst/>
          </a:prstGeom>
          <a:noFill/>
        </p:spPr>
        <p:txBody>
          <a:bodyPr wrap="square">
            <a:spAutoFit/>
          </a:bodyPr>
          <a:lstStyle/>
          <a:p>
            <a:r>
              <a:rPr lang="en-US" sz="1600" dirty="0">
                <a:latin typeface="Rockwell" panose="02060603020205020403" pitchFamily="18" charset="0"/>
              </a:rPr>
              <a:t>A KM platform is an essential tool that empowers organizations to create and share information effectively. One of the critical features of such platforms is content authoring, which allows organizations to create and publish high-quality content quickly and easily. </a:t>
            </a:r>
          </a:p>
          <a:p>
            <a:endParaRPr lang="en-US" sz="1600" dirty="0">
              <a:latin typeface="Rockwell" panose="02060603020205020403" pitchFamily="18" charset="0"/>
            </a:endParaRPr>
          </a:p>
          <a:p>
            <a:r>
              <a:rPr lang="en-US" sz="1600" dirty="0">
                <a:latin typeface="Rockwell" panose="02060603020205020403" pitchFamily="18" charset="0"/>
              </a:rPr>
              <a:t>With this feature, users can collaborate, review, and publish content seamlessly, ensuring that the information is accurate, up-to-date, and relevant. </a:t>
            </a:r>
          </a:p>
          <a:p>
            <a:endParaRPr lang="en-US" sz="1600" dirty="0">
              <a:latin typeface="Rockwell" panose="02060603020205020403" pitchFamily="18" charset="0"/>
            </a:endParaRPr>
          </a:p>
          <a:p>
            <a:r>
              <a:rPr lang="en-US" sz="1600" dirty="0">
                <a:latin typeface="Rockwell" panose="02060603020205020403" pitchFamily="18" charset="0"/>
              </a:rPr>
              <a:t>Kapture’s Content Authoring feature enables users to create various types of content, such as articles, blogs, videos, and presentations. </a:t>
            </a:r>
          </a:p>
          <a:p>
            <a:endParaRPr lang="en-US" sz="1600" dirty="0">
              <a:latin typeface="Rockwell" panose="02060603020205020403" pitchFamily="18" charset="0"/>
            </a:endParaRPr>
          </a:p>
          <a:p>
            <a:pPr marL="285750" indent="-285750">
              <a:buFont typeface="Arial" panose="020B0604020202020204" pitchFamily="34" charset="0"/>
              <a:buChar char="•"/>
            </a:pPr>
            <a:r>
              <a:rPr lang="en-US" sz="1600" dirty="0">
                <a:latin typeface="Rockwell" panose="02060603020205020403" pitchFamily="18" charset="0"/>
              </a:rPr>
              <a:t>Seamless web-based content editor for easy creation and editing</a:t>
            </a:r>
          </a:p>
          <a:p>
            <a:pPr marL="285750" indent="-285750">
              <a:buFont typeface="Arial" panose="020B0604020202020204" pitchFamily="34" charset="0"/>
              <a:buChar char="•"/>
            </a:pPr>
            <a:r>
              <a:rPr lang="en-US" sz="1600" dirty="0">
                <a:latin typeface="Rockwell" panose="02060603020205020403" pitchFamily="18" charset="0"/>
              </a:rPr>
              <a:t>Dynamic workflows for efficient content development processes</a:t>
            </a:r>
          </a:p>
          <a:p>
            <a:pPr marL="285750" indent="-285750">
              <a:buFont typeface="Arial" panose="020B0604020202020204" pitchFamily="34" charset="0"/>
              <a:buChar char="•"/>
            </a:pPr>
            <a:r>
              <a:rPr lang="en-US" sz="1600" dirty="0">
                <a:latin typeface="Rockwell" panose="02060603020205020403" pitchFamily="18" charset="0"/>
              </a:rPr>
              <a:t>Collaboration tools for team-based content creation and review</a:t>
            </a:r>
          </a:p>
          <a:p>
            <a:pPr marL="285750" indent="-285750">
              <a:buFont typeface="Arial" panose="020B0604020202020204" pitchFamily="34" charset="0"/>
              <a:buChar char="•"/>
            </a:pPr>
            <a:r>
              <a:rPr lang="en-US" sz="1600" dirty="0">
                <a:latin typeface="Rockwell" panose="02060603020205020403" pitchFamily="18" charset="0"/>
              </a:rPr>
              <a:t>Version control to track changes and revisions in content</a:t>
            </a:r>
          </a:p>
          <a:p>
            <a:pPr marL="285750" indent="-285750">
              <a:buFont typeface="Arial" panose="020B0604020202020204" pitchFamily="34" charset="0"/>
              <a:buChar char="•"/>
            </a:pPr>
            <a:r>
              <a:rPr lang="en-US" sz="1600" dirty="0">
                <a:latin typeface="Rockwell" panose="02060603020205020403" pitchFamily="18" charset="0"/>
              </a:rPr>
              <a:t>Facilitates knowledge governance through e-Signature functionality</a:t>
            </a:r>
          </a:p>
          <a:p>
            <a:pPr marL="285750" indent="-285750">
              <a:buFont typeface="Arial" panose="020B0604020202020204" pitchFamily="34" charset="0"/>
              <a:buChar char="•"/>
            </a:pPr>
            <a:r>
              <a:rPr lang="en-US" sz="1600" dirty="0">
                <a:latin typeface="Rockwell" panose="02060603020205020403" pitchFamily="18" charset="0"/>
              </a:rPr>
              <a:t>Notifications and alerts for workflow progress and task assignments</a:t>
            </a:r>
          </a:p>
          <a:p>
            <a:pPr marL="285750" indent="-285750">
              <a:buFont typeface="Arial" panose="020B0604020202020204" pitchFamily="34" charset="0"/>
              <a:buChar char="•"/>
            </a:pPr>
            <a:r>
              <a:rPr lang="en-US" sz="1600" dirty="0">
                <a:latin typeface="Rockwell" panose="02060603020205020403" pitchFamily="18" charset="0"/>
              </a:rPr>
              <a:t>Templates and formatting options for consistent content presentation</a:t>
            </a:r>
          </a:p>
          <a:p>
            <a:pPr marL="285750" indent="-285750">
              <a:buFont typeface="Arial" panose="020B0604020202020204" pitchFamily="34" charset="0"/>
              <a:buChar char="•"/>
            </a:pPr>
            <a:r>
              <a:rPr lang="en-US" sz="1600" dirty="0">
                <a:latin typeface="Rockwell" panose="02060603020205020403" pitchFamily="18" charset="0"/>
              </a:rPr>
              <a:t>Integration with multimedia elements such as images and videos</a:t>
            </a:r>
          </a:p>
          <a:p>
            <a:pPr marL="285750" indent="-285750">
              <a:buFont typeface="Arial" panose="020B0604020202020204" pitchFamily="34" charset="0"/>
              <a:buChar char="•"/>
            </a:pPr>
            <a:r>
              <a:rPr lang="en-US" sz="1600" dirty="0">
                <a:latin typeface="Rockwell" panose="02060603020205020403" pitchFamily="18" charset="0"/>
              </a:rPr>
              <a:t>Content scheduling for timely publication and updates</a:t>
            </a:r>
          </a:p>
          <a:p>
            <a:pPr marL="285750" indent="-285750">
              <a:buFont typeface="Arial" panose="020B0604020202020204" pitchFamily="34" charset="0"/>
              <a:buChar char="•"/>
            </a:pPr>
            <a:r>
              <a:rPr lang="en-US" sz="1600" dirty="0">
                <a:latin typeface="Rockwell" panose="02060603020205020403" pitchFamily="18" charset="0"/>
              </a:rPr>
              <a:t>Auto-translation of source to different locales</a:t>
            </a:r>
          </a:p>
        </p:txBody>
      </p:sp>
    </p:spTree>
    <p:extLst>
      <p:ext uri="{BB962C8B-B14F-4D97-AF65-F5344CB8AC3E}">
        <p14:creationId xmlns:p14="http://schemas.microsoft.com/office/powerpoint/2010/main" val="133877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DBA1-B592-3399-782D-B4F1997F3D73}"/>
              </a:ext>
            </a:extLst>
          </p:cNvPr>
          <p:cNvSpPr txBox="1">
            <a:spLocks/>
          </p:cNvSpPr>
          <p:nvPr/>
        </p:nvSpPr>
        <p:spPr>
          <a:xfrm>
            <a:off x="537940" y="-149033"/>
            <a:ext cx="906492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rPr>
              <a:t>Authoring Components</a:t>
            </a:r>
            <a:endParaRPr kumimoji="0" lang="en-IN" sz="40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endParaRPr>
          </a:p>
        </p:txBody>
      </p:sp>
      <p:sp>
        <p:nvSpPr>
          <p:cNvPr id="6" name="TextBox 5">
            <a:extLst>
              <a:ext uri="{FF2B5EF4-FFF2-40B4-BE49-F238E27FC236}">
                <a16:creationId xmlns:a16="http://schemas.microsoft.com/office/drawing/2014/main" id="{49E1C0D7-B528-FFCD-44E5-ABBAFBD3A1B6}"/>
              </a:ext>
            </a:extLst>
          </p:cNvPr>
          <p:cNvSpPr txBox="1"/>
          <p:nvPr/>
        </p:nvSpPr>
        <p:spPr>
          <a:xfrm>
            <a:off x="537940" y="1289579"/>
            <a:ext cx="6617693" cy="3889176"/>
          </a:xfrm>
          <a:prstGeom prst="rect">
            <a:avLst/>
          </a:prstGeom>
          <a:noFill/>
        </p:spPr>
        <p:txBody>
          <a:bodyPr wrap="square" numCol="2">
            <a:spAutoFit/>
          </a:bodyPr>
          <a:lstStyle/>
          <a:p>
            <a:pPr marL="285750" indent="-285750">
              <a:buFont typeface="Arial" panose="020B0604020202020204" pitchFamily="34" charset="0"/>
              <a:buChar char="•"/>
            </a:pPr>
            <a:r>
              <a:rPr lang="en-US" sz="1600" b="1" dirty="0">
                <a:latin typeface="Rockwell" panose="02060603020205020403" pitchFamily="18" charset="0"/>
              </a:rPr>
              <a:t>Category Management: </a:t>
            </a:r>
            <a:r>
              <a:rPr lang="en-US" sz="1600" dirty="0">
                <a:latin typeface="Rockwell" panose="02060603020205020403" pitchFamily="18" charset="0"/>
              </a:rPr>
              <a:t>Organizing content into distinct groups for efficient retrieval and management.</a:t>
            </a:r>
          </a:p>
          <a:p>
            <a:pPr marL="285750" indent="-285750">
              <a:buFont typeface="Arial" panose="020B0604020202020204" pitchFamily="34" charset="0"/>
              <a:buChar char="•"/>
            </a:pPr>
            <a:r>
              <a:rPr lang="en-US" sz="1600" b="1" dirty="0">
                <a:latin typeface="Rockwell" panose="02060603020205020403" pitchFamily="18" charset="0"/>
              </a:rPr>
              <a:t>Workflow Management: </a:t>
            </a:r>
            <a:r>
              <a:rPr lang="en-US" sz="1600" dirty="0">
                <a:latin typeface="Rockwell" panose="02060603020205020403" pitchFamily="18" charset="0"/>
              </a:rPr>
              <a:t>Streamlining and automating the progression of tasks through predefined processes.</a:t>
            </a:r>
          </a:p>
          <a:p>
            <a:pPr marL="285750" indent="-285750">
              <a:buFont typeface="Arial" panose="020B0604020202020204" pitchFamily="34" charset="0"/>
              <a:buChar char="•"/>
            </a:pPr>
            <a:r>
              <a:rPr lang="en-US" sz="1600" b="1" dirty="0">
                <a:latin typeface="Rockwell" panose="02060603020205020403" pitchFamily="18" charset="0"/>
              </a:rPr>
              <a:t>Content Type Management: </a:t>
            </a:r>
            <a:r>
              <a:rPr lang="en-US" sz="1600" dirty="0">
                <a:latin typeface="Rockwell" panose="02060603020205020403" pitchFamily="18" charset="0"/>
              </a:rPr>
              <a:t>Defining and managing different types of content with specific attributes.</a:t>
            </a:r>
          </a:p>
          <a:p>
            <a:pPr marL="285750" indent="-285750">
              <a:buFont typeface="Arial" panose="020B0604020202020204" pitchFamily="34" charset="0"/>
              <a:buChar char="•"/>
            </a:pPr>
            <a:r>
              <a:rPr lang="en-US" sz="1600" b="1" dirty="0">
                <a:latin typeface="Rockwell" panose="02060603020205020403" pitchFamily="18" charset="0"/>
              </a:rPr>
              <a:t>Task &amp; Notification: </a:t>
            </a:r>
            <a:r>
              <a:rPr lang="en-US" sz="1600" dirty="0">
                <a:latin typeface="Rockwell" panose="02060603020205020403" pitchFamily="18" charset="0"/>
              </a:rPr>
              <a:t>Assigning and tracking tasks while notifying relevant users about updates or deadlines.</a:t>
            </a:r>
          </a:p>
          <a:p>
            <a:pPr marL="285750" indent="-285750">
              <a:buFont typeface="Arial" panose="020B0604020202020204" pitchFamily="34" charset="0"/>
              <a:buChar char="•"/>
            </a:pPr>
            <a:r>
              <a:rPr lang="en-US" sz="1600" b="1" dirty="0">
                <a:latin typeface="Rockwell" panose="02060603020205020403" pitchFamily="18" charset="0"/>
              </a:rPr>
              <a:t>Batch Jobs:</a:t>
            </a:r>
            <a:r>
              <a:rPr lang="en-US" sz="1600" dirty="0">
                <a:latin typeface="Rockwell" panose="02060603020205020403" pitchFamily="18" charset="0"/>
              </a:rPr>
              <a:t> Executing repetitive tasks automatically in bulk at scheduled intervals.</a:t>
            </a:r>
          </a:p>
          <a:p>
            <a:pPr marL="285750" indent="-285750">
              <a:buFont typeface="Arial" panose="020B0604020202020204" pitchFamily="34" charset="0"/>
              <a:buChar char="•"/>
            </a:pPr>
            <a:r>
              <a:rPr lang="en-US" sz="1600" b="1" dirty="0">
                <a:latin typeface="Rockwell" panose="02060603020205020403" pitchFamily="18" charset="0"/>
              </a:rPr>
              <a:t>Floats: </a:t>
            </a:r>
            <a:r>
              <a:rPr lang="en-US" sz="1600" dirty="0">
                <a:latin typeface="Rockwell" panose="02060603020205020403" pitchFamily="18" charset="0"/>
              </a:rPr>
              <a:t>Modularized Content Loading</a:t>
            </a:r>
          </a:p>
          <a:p>
            <a:pPr marL="285750" indent="-285750">
              <a:buFont typeface="Arial" panose="020B0604020202020204" pitchFamily="34" charset="0"/>
              <a:buChar char="•"/>
            </a:pPr>
            <a:r>
              <a:rPr lang="en-US" sz="1600" b="1" dirty="0">
                <a:latin typeface="Rockwell" panose="02060603020205020403" pitchFamily="18" charset="0"/>
              </a:rPr>
              <a:t>Data Import: </a:t>
            </a:r>
            <a:r>
              <a:rPr lang="en-US" sz="1600" dirty="0">
                <a:latin typeface="Rockwell" panose="02060603020205020403" pitchFamily="18" charset="0"/>
              </a:rPr>
              <a:t>Importing external data into the system for integration and analysis.</a:t>
            </a:r>
          </a:p>
          <a:p>
            <a:pPr marL="285750" indent="-285750">
              <a:buFont typeface="Arial" panose="020B0604020202020204" pitchFamily="34" charset="0"/>
              <a:buChar char="•"/>
            </a:pPr>
            <a:r>
              <a:rPr lang="en-US" sz="1600" b="1" dirty="0">
                <a:latin typeface="Rockwell" panose="02060603020205020403" pitchFamily="18" charset="0"/>
              </a:rPr>
              <a:t>Manage Templates:</a:t>
            </a:r>
            <a:r>
              <a:rPr lang="en-US" sz="1600" dirty="0">
                <a:latin typeface="Rockwell" panose="02060603020205020403" pitchFamily="18" charset="0"/>
              </a:rPr>
              <a:t> Creating, editing, and organizing templates for standardized document or content creation.</a:t>
            </a:r>
          </a:p>
          <a:p>
            <a:pPr marL="285750" indent="-285750">
              <a:buFont typeface="Arial" panose="020B0604020202020204" pitchFamily="34" charset="0"/>
              <a:buChar char="•"/>
            </a:pPr>
            <a:r>
              <a:rPr lang="en-US" sz="1600" b="1" dirty="0">
                <a:latin typeface="Rockwell" panose="02060603020205020403" pitchFamily="18" charset="0"/>
              </a:rPr>
              <a:t>Integrations:</a:t>
            </a:r>
            <a:r>
              <a:rPr lang="en-US" sz="1600" dirty="0">
                <a:latin typeface="Rockwell" panose="02060603020205020403" pitchFamily="18" charset="0"/>
              </a:rPr>
              <a:t> Connecting with external systems or services to facilitate data exchange and workflow automation.</a:t>
            </a:r>
          </a:p>
        </p:txBody>
      </p:sp>
      <p:grpSp>
        <p:nvGrpSpPr>
          <p:cNvPr id="76" name="Group 75">
            <a:extLst>
              <a:ext uri="{FF2B5EF4-FFF2-40B4-BE49-F238E27FC236}">
                <a16:creationId xmlns:a16="http://schemas.microsoft.com/office/drawing/2014/main" id="{A879A504-5D64-F979-90C8-E334459BDB82}"/>
              </a:ext>
            </a:extLst>
          </p:cNvPr>
          <p:cNvGrpSpPr/>
          <p:nvPr/>
        </p:nvGrpSpPr>
        <p:grpSpPr>
          <a:xfrm>
            <a:off x="7155633" y="1289579"/>
            <a:ext cx="4581961" cy="3995278"/>
            <a:chOff x="2897390" y="2703764"/>
            <a:chExt cx="2961968" cy="2582713"/>
          </a:xfrm>
          <a:solidFill>
            <a:srgbClr val="D58E71"/>
          </a:solidFill>
        </p:grpSpPr>
        <p:grpSp>
          <p:nvGrpSpPr>
            <p:cNvPr id="46" name="Google Shape;242;g1d1439ca57d_0_6">
              <a:extLst>
                <a:ext uri="{FF2B5EF4-FFF2-40B4-BE49-F238E27FC236}">
                  <a16:creationId xmlns:a16="http://schemas.microsoft.com/office/drawing/2014/main" id="{45EC8569-4CEF-A853-4C97-673069EF2C5C}"/>
                </a:ext>
              </a:extLst>
            </p:cNvPr>
            <p:cNvGrpSpPr/>
            <p:nvPr/>
          </p:nvGrpSpPr>
          <p:grpSpPr>
            <a:xfrm>
              <a:off x="4158055" y="3120241"/>
              <a:ext cx="1701303" cy="372397"/>
              <a:chOff x="820615" y="2759545"/>
              <a:chExt cx="7621500" cy="1431000"/>
            </a:xfrm>
            <a:grpFill/>
          </p:grpSpPr>
          <p:sp>
            <p:nvSpPr>
              <p:cNvPr id="47" name="Google Shape;243;g1d1439ca57d_0_6">
                <a:extLst>
                  <a:ext uri="{FF2B5EF4-FFF2-40B4-BE49-F238E27FC236}">
                    <a16:creationId xmlns:a16="http://schemas.microsoft.com/office/drawing/2014/main" id="{5B96C8ED-90DD-B46F-A504-96AF2C4E1AA3}"/>
                  </a:ext>
                </a:extLst>
              </p:cNvPr>
              <p:cNvSpPr/>
              <p:nvPr/>
            </p:nvSpPr>
            <p:spPr>
              <a:xfrm>
                <a:off x="820615" y="2759545"/>
                <a:ext cx="7621500" cy="1431000"/>
              </a:xfrm>
              <a:prstGeom prst="roundRect">
                <a:avLst>
                  <a:gd name="adj" fmla="val 50000"/>
                </a:avLst>
              </a:prstGeom>
              <a:grpFill/>
              <a:ln>
                <a:noFill/>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lang="en-US" sz="600" kern="0" dirty="0">
                  <a:solidFill>
                    <a:srgbClr val="FFFFFF"/>
                  </a:solidFill>
                  <a:ea typeface="Calibri"/>
                  <a:cs typeface="Calibri"/>
                  <a:sym typeface="Arial"/>
                </a:endParaRPr>
              </a:p>
            </p:txBody>
          </p:sp>
          <p:sp>
            <p:nvSpPr>
              <p:cNvPr id="48" name="Google Shape;244;g1d1439ca57d_0_6">
                <a:extLst>
                  <a:ext uri="{FF2B5EF4-FFF2-40B4-BE49-F238E27FC236}">
                    <a16:creationId xmlns:a16="http://schemas.microsoft.com/office/drawing/2014/main" id="{5F45894B-A34B-8EAF-3E52-2CE9260BA386}"/>
                  </a:ext>
                </a:extLst>
              </p:cNvPr>
              <p:cNvSpPr/>
              <p:nvPr/>
            </p:nvSpPr>
            <p:spPr>
              <a:xfrm>
                <a:off x="900350" y="2836900"/>
                <a:ext cx="7462200" cy="1276200"/>
              </a:xfrm>
              <a:prstGeom prst="roundRect">
                <a:avLst>
                  <a:gd name="adj" fmla="val 50000"/>
                </a:avLst>
              </a:prstGeom>
              <a:grpFill/>
              <a:ln w="22225" cap="flat" cmpd="sng">
                <a:solidFill>
                  <a:srgbClr val="B95A47"/>
                </a:solidFill>
                <a:prstDash val="dash"/>
                <a:miter lim="800000"/>
                <a:headEnd type="none" w="sm" len="sm"/>
                <a:tailEnd type="none" w="sm" len="sm"/>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sz="1400" b="1" kern="0" dirty="0">
                  <a:solidFill>
                    <a:srgbClr val="3F405F"/>
                  </a:solidFill>
                  <a:ea typeface="Calibri"/>
                  <a:cs typeface="Calibri"/>
                  <a:sym typeface="Calibri"/>
                </a:endParaRPr>
              </a:p>
            </p:txBody>
          </p:sp>
        </p:grpSp>
        <p:sp>
          <p:nvSpPr>
            <p:cNvPr id="49" name="Google Shape;245;g1d1439ca57d_0_6">
              <a:extLst>
                <a:ext uri="{FF2B5EF4-FFF2-40B4-BE49-F238E27FC236}">
                  <a16:creationId xmlns:a16="http://schemas.microsoft.com/office/drawing/2014/main" id="{BE7F481B-FACB-0E03-92D2-DF654B0FE30D}"/>
                </a:ext>
              </a:extLst>
            </p:cNvPr>
            <p:cNvSpPr txBox="1"/>
            <p:nvPr/>
          </p:nvSpPr>
          <p:spPr>
            <a:xfrm>
              <a:off x="4428600" y="3188525"/>
              <a:ext cx="1373763" cy="257384"/>
            </a:xfrm>
            <a:prstGeom prst="rect">
              <a:avLst/>
            </a:prstGeom>
            <a:noFill/>
            <a:ln>
              <a:noFill/>
            </a:ln>
          </p:spPr>
          <p:txBody>
            <a:bodyPr spcFirstLastPara="1" wrap="square" lIns="28552" tIns="14272" rIns="28552" bIns="14272" anchor="t" anchorCtr="0">
              <a:spAutoFit/>
            </a:bodyPr>
            <a:lstStyle/>
            <a:p>
              <a:pPr>
                <a:buClr>
                  <a:srgbClr val="000000"/>
                </a:buClr>
                <a:buFont typeface="Arial"/>
                <a:buNone/>
              </a:pPr>
              <a:r>
                <a:rPr lang="en-US" sz="1200" kern="0" dirty="0">
                  <a:solidFill>
                    <a:srgbClr val="000000"/>
                  </a:solidFill>
                  <a:ea typeface="DM Sans"/>
                  <a:cs typeface="DM Sans"/>
                  <a:sym typeface="DM Sans"/>
                </a:rPr>
                <a:t>Customizable Content Structure, User Groups, Tags/Categories </a:t>
              </a:r>
              <a:endParaRPr lang="en-US" sz="800" kern="0" dirty="0">
                <a:solidFill>
                  <a:srgbClr val="000000"/>
                </a:solidFill>
                <a:cs typeface="Arial"/>
                <a:sym typeface="Arial"/>
              </a:endParaRPr>
            </a:p>
          </p:txBody>
        </p:sp>
        <p:grpSp>
          <p:nvGrpSpPr>
            <p:cNvPr id="50" name="Google Shape;246;g1d1439ca57d_0_6">
              <a:extLst>
                <a:ext uri="{FF2B5EF4-FFF2-40B4-BE49-F238E27FC236}">
                  <a16:creationId xmlns:a16="http://schemas.microsoft.com/office/drawing/2014/main" id="{D72C7D3E-00A4-96D5-3529-C95BBD3EA936}"/>
                </a:ext>
              </a:extLst>
            </p:cNvPr>
            <p:cNvGrpSpPr/>
            <p:nvPr/>
          </p:nvGrpSpPr>
          <p:grpSpPr>
            <a:xfrm>
              <a:off x="2897390" y="2703764"/>
              <a:ext cx="1832318" cy="372397"/>
              <a:chOff x="527237" y="2759545"/>
              <a:chExt cx="8208421" cy="1431000"/>
            </a:xfrm>
            <a:grpFill/>
          </p:grpSpPr>
          <p:sp>
            <p:nvSpPr>
              <p:cNvPr id="51" name="Google Shape;247;g1d1439ca57d_0_6">
                <a:extLst>
                  <a:ext uri="{FF2B5EF4-FFF2-40B4-BE49-F238E27FC236}">
                    <a16:creationId xmlns:a16="http://schemas.microsoft.com/office/drawing/2014/main" id="{9B07247F-7D16-43EA-C7CC-A9637B778224}"/>
                  </a:ext>
                </a:extLst>
              </p:cNvPr>
              <p:cNvSpPr/>
              <p:nvPr/>
            </p:nvSpPr>
            <p:spPr>
              <a:xfrm>
                <a:off x="820615" y="2759545"/>
                <a:ext cx="7621500" cy="1431000"/>
              </a:xfrm>
              <a:prstGeom prst="roundRect">
                <a:avLst>
                  <a:gd name="adj" fmla="val 50000"/>
                </a:avLst>
              </a:prstGeom>
              <a:grpFill/>
              <a:ln>
                <a:noFill/>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lang="en-US" sz="600" kern="0" dirty="0">
                  <a:solidFill>
                    <a:srgbClr val="FFFFFF"/>
                  </a:solidFill>
                  <a:ea typeface="Calibri"/>
                  <a:cs typeface="Calibri"/>
                  <a:sym typeface="Arial"/>
                </a:endParaRPr>
              </a:p>
            </p:txBody>
          </p:sp>
          <p:sp>
            <p:nvSpPr>
              <p:cNvPr id="52" name="Google Shape;248;g1d1439ca57d_0_6">
                <a:extLst>
                  <a:ext uri="{FF2B5EF4-FFF2-40B4-BE49-F238E27FC236}">
                    <a16:creationId xmlns:a16="http://schemas.microsoft.com/office/drawing/2014/main" id="{F748E7B2-9D5D-0952-4CCF-205201673A43}"/>
                  </a:ext>
                </a:extLst>
              </p:cNvPr>
              <p:cNvSpPr/>
              <p:nvPr/>
            </p:nvSpPr>
            <p:spPr>
              <a:xfrm>
                <a:off x="527237" y="2836899"/>
                <a:ext cx="8208421" cy="1276201"/>
              </a:xfrm>
              <a:prstGeom prst="roundRect">
                <a:avLst>
                  <a:gd name="adj" fmla="val 50000"/>
                </a:avLst>
              </a:prstGeom>
              <a:grpFill/>
              <a:ln w="22225" cap="flat" cmpd="sng">
                <a:solidFill>
                  <a:srgbClr val="B95A47"/>
                </a:solidFill>
                <a:prstDash val="dash"/>
                <a:miter lim="800000"/>
                <a:headEnd type="none" w="sm" len="sm"/>
                <a:tailEnd type="none" w="sm" len="sm"/>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sz="1400" b="1" kern="0" dirty="0">
                  <a:solidFill>
                    <a:srgbClr val="3F405F"/>
                  </a:solidFill>
                  <a:ea typeface="Calibri"/>
                  <a:cs typeface="Calibri"/>
                  <a:sym typeface="Calibri"/>
                </a:endParaRPr>
              </a:p>
            </p:txBody>
          </p:sp>
        </p:grpSp>
        <p:sp>
          <p:nvSpPr>
            <p:cNvPr id="53" name="Google Shape;249;g1d1439ca57d_0_6">
              <a:extLst>
                <a:ext uri="{FF2B5EF4-FFF2-40B4-BE49-F238E27FC236}">
                  <a16:creationId xmlns:a16="http://schemas.microsoft.com/office/drawing/2014/main" id="{B63E5CBF-1851-6F60-7182-468A277640D4}"/>
                </a:ext>
              </a:extLst>
            </p:cNvPr>
            <p:cNvSpPr txBox="1"/>
            <p:nvPr/>
          </p:nvSpPr>
          <p:spPr>
            <a:xfrm>
              <a:off x="3389434" y="2796862"/>
              <a:ext cx="1342303" cy="257384"/>
            </a:xfrm>
            <a:prstGeom prst="rect">
              <a:avLst/>
            </a:prstGeom>
            <a:noFill/>
            <a:ln>
              <a:noFill/>
            </a:ln>
          </p:spPr>
          <p:txBody>
            <a:bodyPr spcFirstLastPara="1" wrap="square" lIns="28552" tIns="14272" rIns="28552" bIns="14272" anchor="t" anchorCtr="0">
              <a:spAutoFit/>
            </a:bodyPr>
            <a:lstStyle/>
            <a:p>
              <a:pPr>
                <a:buClr>
                  <a:srgbClr val="000000"/>
                </a:buClr>
                <a:buFont typeface="Arial"/>
                <a:buNone/>
              </a:pPr>
              <a:r>
                <a:rPr lang="en-US" sz="1200" kern="0" dirty="0">
                  <a:solidFill>
                    <a:srgbClr val="000000"/>
                  </a:solidFill>
                  <a:ea typeface="DM Sans"/>
                  <a:cs typeface="DM Sans"/>
                  <a:sym typeface="DM Sans"/>
                </a:rPr>
                <a:t>Content Lifecycle Management </a:t>
              </a:r>
              <a:endParaRPr lang="en-US" sz="800" kern="0" dirty="0">
                <a:solidFill>
                  <a:srgbClr val="000000"/>
                </a:solidFill>
                <a:cs typeface="Arial"/>
                <a:sym typeface="Arial"/>
              </a:endParaRPr>
            </a:p>
          </p:txBody>
        </p:sp>
        <p:grpSp>
          <p:nvGrpSpPr>
            <p:cNvPr id="54" name="Google Shape;250;g1d1439ca57d_0_6">
              <a:extLst>
                <a:ext uri="{FF2B5EF4-FFF2-40B4-BE49-F238E27FC236}">
                  <a16:creationId xmlns:a16="http://schemas.microsoft.com/office/drawing/2014/main" id="{7769FB85-1BBE-A4EF-09B5-E602646E49EC}"/>
                </a:ext>
              </a:extLst>
            </p:cNvPr>
            <p:cNvGrpSpPr/>
            <p:nvPr/>
          </p:nvGrpSpPr>
          <p:grpSpPr>
            <a:xfrm>
              <a:off x="2980676" y="3548750"/>
              <a:ext cx="1701303" cy="372397"/>
              <a:chOff x="820615" y="2759545"/>
              <a:chExt cx="7621500" cy="1431000"/>
            </a:xfrm>
            <a:grpFill/>
          </p:grpSpPr>
          <p:sp>
            <p:nvSpPr>
              <p:cNvPr id="55" name="Google Shape;251;g1d1439ca57d_0_6">
                <a:extLst>
                  <a:ext uri="{FF2B5EF4-FFF2-40B4-BE49-F238E27FC236}">
                    <a16:creationId xmlns:a16="http://schemas.microsoft.com/office/drawing/2014/main" id="{A68A5727-EA7A-8B1C-EBF5-A617F89E455E}"/>
                  </a:ext>
                </a:extLst>
              </p:cNvPr>
              <p:cNvSpPr/>
              <p:nvPr/>
            </p:nvSpPr>
            <p:spPr>
              <a:xfrm>
                <a:off x="820615" y="2759545"/>
                <a:ext cx="7621500" cy="1431000"/>
              </a:xfrm>
              <a:prstGeom prst="roundRect">
                <a:avLst>
                  <a:gd name="adj" fmla="val 50000"/>
                </a:avLst>
              </a:prstGeom>
              <a:grpFill/>
              <a:ln>
                <a:noFill/>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lang="en-US" sz="600" kern="0" dirty="0">
                  <a:solidFill>
                    <a:srgbClr val="FFFFFF"/>
                  </a:solidFill>
                  <a:ea typeface="Calibri"/>
                  <a:cs typeface="Calibri"/>
                  <a:sym typeface="Arial"/>
                </a:endParaRPr>
              </a:p>
            </p:txBody>
          </p:sp>
          <p:sp>
            <p:nvSpPr>
              <p:cNvPr id="56" name="Google Shape;252;g1d1439ca57d_0_6">
                <a:extLst>
                  <a:ext uri="{FF2B5EF4-FFF2-40B4-BE49-F238E27FC236}">
                    <a16:creationId xmlns:a16="http://schemas.microsoft.com/office/drawing/2014/main" id="{4B09174C-0AC5-99D6-BF19-B4598D3239D3}"/>
                  </a:ext>
                </a:extLst>
              </p:cNvPr>
              <p:cNvSpPr/>
              <p:nvPr/>
            </p:nvSpPr>
            <p:spPr>
              <a:xfrm>
                <a:off x="900350" y="2836900"/>
                <a:ext cx="7462200" cy="1276200"/>
              </a:xfrm>
              <a:prstGeom prst="roundRect">
                <a:avLst>
                  <a:gd name="adj" fmla="val 50000"/>
                </a:avLst>
              </a:prstGeom>
              <a:grpFill/>
              <a:ln w="22225" cap="flat" cmpd="sng">
                <a:solidFill>
                  <a:srgbClr val="B95A47"/>
                </a:solidFill>
                <a:prstDash val="dash"/>
                <a:miter lim="800000"/>
                <a:headEnd type="none" w="sm" len="sm"/>
                <a:tailEnd type="none" w="sm" len="sm"/>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sz="1400" b="1" kern="0" dirty="0">
                  <a:solidFill>
                    <a:srgbClr val="3F405F"/>
                  </a:solidFill>
                  <a:ea typeface="Calibri"/>
                  <a:cs typeface="Calibri"/>
                  <a:sym typeface="Calibri"/>
                </a:endParaRPr>
              </a:p>
            </p:txBody>
          </p:sp>
        </p:grpSp>
        <p:sp>
          <p:nvSpPr>
            <p:cNvPr id="57" name="Google Shape;253;g1d1439ca57d_0_6">
              <a:extLst>
                <a:ext uri="{FF2B5EF4-FFF2-40B4-BE49-F238E27FC236}">
                  <a16:creationId xmlns:a16="http://schemas.microsoft.com/office/drawing/2014/main" id="{9AB489E6-AAA6-D6CD-A102-5C11A9266137}"/>
                </a:ext>
              </a:extLst>
            </p:cNvPr>
            <p:cNvSpPr txBox="1"/>
            <p:nvPr/>
          </p:nvSpPr>
          <p:spPr>
            <a:xfrm>
              <a:off x="3457328" y="3608080"/>
              <a:ext cx="1220276" cy="257384"/>
            </a:xfrm>
            <a:prstGeom prst="rect">
              <a:avLst/>
            </a:prstGeom>
            <a:noFill/>
            <a:ln>
              <a:noFill/>
            </a:ln>
          </p:spPr>
          <p:txBody>
            <a:bodyPr spcFirstLastPara="1" wrap="square" lIns="28552" tIns="14272" rIns="28552" bIns="14272" anchor="t" anchorCtr="0">
              <a:spAutoFit/>
            </a:bodyPr>
            <a:lstStyle/>
            <a:p>
              <a:pPr>
                <a:buClr>
                  <a:srgbClr val="000000"/>
                </a:buClr>
                <a:buFont typeface="Arial"/>
                <a:buNone/>
              </a:pPr>
              <a:r>
                <a:rPr lang="en-US" sz="1200" kern="0" dirty="0">
                  <a:solidFill>
                    <a:srgbClr val="000000"/>
                  </a:solidFill>
                  <a:ea typeface="DM Sans"/>
                  <a:cs typeface="DM Sans"/>
                  <a:sym typeface="DM Sans"/>
                </a:rPr>
                <a:t>Dynamic Workflows (Serial/Parallel)</a:t>
              </a:r>
              <a:endParaRPr lang="en-US" sz="800" kern="0" dirty="0">
                <a:solidFill>
                  <a:srgbClr val="000000"/>
                </a:solidFill>
                <a:cs typeface="Arial"/>
                <a:sym typeface="Arial"/>
              </a:endParaRPr>
            </a:p>
          </p:txBody>
        </p:sp>
        <p:grpSp>
          <p:nvGrpSpPr>
            <p:cNvPr id="58" name="Google Shape;254;g1d1439ca57d_0_6">
              <a:extLst>
                <a:ext uri="{FF2B5EF4-FFF2-40B4-BE49-F238E27FC236}">
                  <a16:creationId xmlns:a16="http://schemas.microsoft.com/office/drawing/2014/main" id="{5B7F9E47-C40C-068D-5A2C-BF5406F60688}"/>
                </a:ext>
              </a:extLst>
            </p:cNvPr>
            <p:cNvGrpSpPr/>
            <p:nvPr/>
          </p:nvGrpSpPr>
          <p:grpSpPr>
            <a:xfrm>
              <a:off x="4148191" y="4007996"/>
              <a:ext cx="1701303" cy="372397"/>
              <a:chOff x="820615" y="2759545"/>
              <a:chExt cx="7621500" cy="1431000"/>
            </a:xfrm>
            <a:grpFill/>
          </p:grpSpPr>
          <p:sp>
            <p:nvSpPr>
              <p:cNvPr id="59" name="Google Shape;255;g1d1439ca57d_0_6">
                <a:extLst>
                  <a:ext uri="{FF2B5EF4-FFF2-40B4-BE49-F238E27FC236}">
                    <a16:creationId xmlns:a16="http://schemas.microsoft.com/office/drawing/2014/main" id="{4CD7D271-3212-657A-5F2F-AA8108CD2A27}"/>
                  </a:ext>
                </a:extLst>
              </p:cNvPr>
              <p:cNvSpPr/>
              <p:nvPr/>
            </p:nvSpPr>
            <p:spPr>
              <a:xfrm>
                <a:off x="820615" y="2759545"/>
                <a:ext cx="7621500" cy="1431000"/>
              </a:xfrm>
              <a:prstGeom prst="roundRect">
                <a:avLst>
                  <a:gd name="adj" fmla="val 50000"/>
                </a:avLst>
              </a:prstGeom>
              <a:grpFill/>
              <a:ln>
                <a:noFill/>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lang="en-US" sz="600" kern="0" dirty="0">
                  <a:solidFill>
                    <a:srgbClr val="FFFFFF"/>
                  </a:solidFill>
                  <a:ea typeface="Calibri"/>
                  <a:cs typeface="Calibri"/>
                  <a:sym typeface="Arial"/>
                </a:endParaRPr>
              </a:p>
            </p:txBody>
          </p:sp>
          <p:sp>
            <p:nvSpPr>
              <p:cNvPr id="60" name="Google Shape;256;g1d1439ca57d_0_6">
                <a:extLst>
                  <a:ext uri="{FF2B5EF4-FFF2-40B4-BE49-F238E27FC236}">
                    <a16:creationId xmlns:a16="http://schemas.microsoft.com/office/drawing/2014/main" id="{AEC150E1-7701-C9B6-9C10-100FA09D1667}"/>
                  </a:ext>
                </a:extLst>
              </p:cNvPr>
              <p:cNvSpPr/>
              <p:nvPr/>
            </p:nvSpPr>
            <p:spPr>
              <a:xfrm>
                <a:off x="900350" y="2836900"/>
                <a:ext cx="7462200" cy="1276200"/>
              </a:xfrm>
              <a:prstGeom prst="roundRect">
                <a:avLst>
                  <a:gd name="adj" fmla="val 50000"/>
                </a:avLst>
              </a:prstGeom>
              <a:grpFill/>
              <a:ln w="22225" cap="flat" cmpd="sng">
                <a:solidFill>
                  <a:srgbClr val="B95A47"/>
                </a:solidFill>
                <a:prstDash val="dash"/>
                <a:miter lim="800000"/>
                <a:headEnd type="none" w="sm" len="sm"/>
                <a:tailEnd type="none" w="sm" len="sm"/>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sz="1400" b="1" kern="0" dirty="0">
                  <a:solidFill>
                    <a:srgbClr val="3F405F"/>
                  </a:solidFill>
                  <a:ea typeface="Calibri"/>
                  <a:cs typeface="Calibri"/>
                  <a:sym typeface="Calibri"/>
                </a:endParaRPr>
              </a:p>
            </p:txBody>
          </p:sp>
        </p:grpSp>
        <p:sp>
          <p:nvSpPr>
            <p:cNvPr id="61" name="Google Shape;257;g1d1439ca57d_0_6">
              <a:extLst>
                <a:ext uri="{FF2B5EF4-FFF2-40B4-BE49-F238E27FC236}">
                  <a16:creationId xmlns:a16="http://schemas.microsoft.com/office/drawing/2014/main" id="{8DB682D7-A701-2FF5-A440-6999DEFFCF24}"/>
                </a:ext>
              </a:extLst>
            </p:cNvPr>
            <p:cNvSpPr txBox="1"/>
            <p:nvPr/>
          </p:nvSpPr>
          <p:spPr>
            <a:xfrm>
              <a:off x="4539629" y="4113891"/>
              <a:ext cx="1223321" cy="138008"/>
            </a:xfrm>
            <a:prstGeom prst="rect">
              <a:avLst/>
            </a:prstGeom>
            <a:noFill/>
            <a:ln>
              <a:noFill/>
            </a:ln>
          </p:spPr>
          <p:txBody>
            <a:bodyPr spcFirstLastPara="1" wrap="square" lIns="28552" tIns="14272" rIns="28552" bIns="14272" anchor="t" anchorCtr="0">
              <a:spAutoFit/>
            </a:bodyPr>
            <a:lstStyle/>
            <a:p>
              <a:pPr>
                <a:buClr>
                  <a:srgbClr val="000000"/>
                </a:buClr>
                <a:buFont typeface="Arial"/>
                <a:buNone/>
              </a:pPr>
              <a:r>
                <a:rPr lang="en-US" sz="1200" kern="0" dirty="0">
                  <a:solidFill>
                    <a:srgbClr val="000000"/>
                  </a:solidFill>
                  <a:ea typeface="DM Sans"/>
                  <a:cs typeface="DM Sans"/>
                  <a:sym typeface="DM Sans"/>
                </a:rPr>
                <a:t>Role-Based Content Security</a:t>
              </a:r>
              <a:endParaRPr lang="en-US" sz="1200" kern="0" dirty="0">
                <a:solidFill>
                  <a:srgbClr val="000000"/>
                </a:solidFill>
                <a:cs typeface="Arial"/>
                <a:sym typeface="Arial"/>
              </a:endParaRPr>
            </a:p>
          </p:txBody>
        </p:sp>
        <p:grpSp>
          <p:nvGrpSpPr>
            <p:cNvPr id="62" name="Google Shape;258;g1d1439ca57d_0_6">
              <a:extLst>
                <a:ext uri="{FF2B5EF4-FFF2-40B4-BE49-F238E27FC236}">
                  <a16:creationId xmlns:a16="http://schemas.microsoft.com/office/drawing/2014/main" id="{39E58083-8C87-3775-D711-F5CB6BC0118C}"/>
                </a:ext>
              </a:extLst>
            </p:cNvPr>
            <p:cNvGrpSpPr/>
            <p:nvPr/>
          </p:nvGrpSpPr>
          <p:grpSpPr>
            <a:xfrm>
              <a:off x="4143431" y="4914080"/>
              <a:ext cx="1701303" cy="372397"/>
              <a:chOff x="820615" y="2759545"/>
              <a:chExt cx="7621500" cy="1431000"/>
            </a:xfrm>
            <a:grpFill/>
          </p:grpSpPr>
          <p:sp>
            <p:nvSpPr>
              <p:cNvPr id="63" name="Google Shape;259;g1d1439ca57d_0_6">
                <a:extLst>
                  <a:ext uri="{FF2B5EF4-FFF2-40B4-BE49-F238E27FC236}">
                    <a16:creationId xmlns:a16="http://schemas.microsoft.com/office/drawing/2014/main" id="{2ED0E467-726A-51D3-170B-07A4E5006162}"/>
                  </a:ext>
                </a:extLst>
              </p:cNvPr>
              <p:cNvSpPr/>
              <p:nvPr/>
            </p:nvSpPr>
            <p:spPr>
              <a:xfrm>
                <a:off x="820615" y="2759545"/>
                <a:ext cx="7621500" cy="1431000"/>
              </a:xfrm>
              <a:prstGeom prst="roundRect">
                <a:avLst>
                  <a:gd name="adj" fmla="val 50000"/>
                </a:avLst>
              </a:prstGeom>
              <a:grpFill/>
              <a:ln>
                <a:noFill/>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lang="en-US" sz="600" kern="0" dirty="0">
                  <a:solidFill>
                    <a:srgbClr val="FFFFFF"/>
                  </a:solidFill>
                  <a:ea typeface="Calibri"/>
                  <a:cs typeface="Calibri"/>
                  <a:sym typeface="Arial"/>
                </a:endParaRPr>
              </a:p>
            </p:txBody>
          </p:sp>
          <p:sp>
            <p:nvSpPr>
              <p:cNvPr id="64" name="Google Shape;260;g1d1439ca57d_0_6">
                <a:extLst>
                  <a:ext uri="{FF2B5EF4-FFF2-40B4-BE49-F238E27FC236}">
                    <a16:creationId xmlns:a16="http://schemas.microsoft.com/office/drawing/2014/main" id="{09EB9CDA-7629-F642-4C9E-B0002A1A9D73}"/>
                  </a:ext>
                </a:extLst>
              </p:cNvPr>
              <p:cNvSpPr/>
              <p:nvPr/>
            </p:nvSpPr>
            <p:spPr>
              <a:xfrm>
                <a:off x="900350" y="2836900"/>
                <a:ext cx="7462200" cy="1276200"/>
              </a:xfrm>
              <a:prstGeom prst="roundRect">
                <a:avLst>
                  <a:gd name="adj" fmla="val 50000"/>
                </a:avLst>
              </a:prstGeom>
              <a:grpFill/>
              <a:ln w="22225" cap="flat" cmpd="sng">
                <a:solidFill>
                  <a:srgbClr val="B95A47"/>
                </a:solidFill>
                <a:prstDash val="dash"/>
                <a:miter lim="800000"/>
                <a:headEnd type="none" w="sm" len="sm"/>
                <a:tailEnd type="none" w="sm" len="sm"/>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sz="1400" b="1" kern="0" dirty="0">
                  <a:solidFill>
                    <a:srgbClr val="3F405F"/>
                  </a:solidFill>
                  <a:ea typeface="Calibri"/>
                  <a:cs typeface="Calibri"/>
                  <a:sym typeface="Calibri"/>
                </a:endParaRPr>
              </a:p>
            </p:txBody>
          </p:sp>
        </p:grpSp>
        <p:sp>
          <p:nvSpPr>
            <p:cNvPr id="65" name="Google Shape;261;g1d1439ca57d_0_6">
              <a:extLst>
                <a:ext uri="{FF2B5EF4-FFF2-40B4-BE49-F238E27FC236}">
                  <a16:creationId xmlns:a16="http://schemas.microsoft.com/office/drawing/2014/main" id="{460AFE0D-FA62-751F-B13E-BE80AA6EE133}"/>
                </a:ext>
              </a:extLst>
            </p:cNvPr>
            <p:cNvSpPr txBox="1"/>
            <p:nvPr/>
          </p:nvSpPr>
          <p:spPr>
            <a:xfrm>
              <a:off x="4558680" y="4983160"/>
              <a:ext cx="1211566" cy="257384"/>
            </a:xfrm>
            <a:prstGeom prst="rect">
              <a:avLst/>
            </a:prstGeom>
            <a:noFill/>
            <a:ln>
              <a:noFill/>
            </a:ln>
          </p:spPr>
          <p:txBody>
            <a:bodyPr spcFirstLastPara="1" wrap="square" lIns="28552" tIns="14272" rIns="28552" bIns="14272" anchor="t" anchorCtr="0">
              <a:spAutoFit/>
            </a:bodyPr>
            <a:lstStyle/>
            <a:p>
              <a:pPr>
                <a:buClr>
                  <a:srgbClr val="000000"/>
                </a:buClr>
                <a:buFont typeface="Arial"/>
                <a:buNone/>
              </a:pPr>
              <a:r>
                <a:rPr lang="en-US" sz="1200" kern="0" dirty="0">
                  <a:solidFill>
                    <a:srgbClr val="000000"/>
                  </a:solidFill>
                  <a:ea typeface="DM Sans"/>
                  <a:cs typeface="DM Sans"/>
                  <a:sym typeface="DM Sans"/>
                </a:rPr>
                <a:t>Uses Web-Based Content Editor </a:t>
              </a:r>
              <a:endParaRPr lang="en-US" sz="1200" kern="0" dirty="0">
                <a:solidFill>
                  <a:srgbClr val="000000"/>
                </a:solidFill>
                <a:cs typeface="Arial"/>
                <a:sym typeface="Arial"/>
              </a:endParaRPr>
            </a:p>
          </p:txBody>
        </p:sp>
        <p:grpSp>
          <p:nvGrpSpPr>
            <p:cNvPr id="66" name="Google Shape;262;g1d1439ca57d_0_6">
              <a:extLst>
                <a:ext uri="{FF2B5EF4-FFF2-40B4-BE49-F238E27FC236}">
                  <a16:creationId xmlns:a16="http://schemas.microsoft.com/office/drawing/2014/main" id="{D2A73622-7FE5-B174-DAA4-81B7DEF84F08}"/>
                </a:ext>
              </a:extLst>
            </p:cNvPr>
            <p:cNvGrpSpPr/>
            <p:nvPr/>
          </p:nvGrpSpPr>
          <p:grpSpPr>
            <a:xfrm>
              <a:off x="2962878" y="4463480"/>
              <a:ext cx="1701303" cy="372397"/>
              <a:chOff x="820615" y="2759545"/>
              <a:chExt cx="7621500" cy="1431000"/>
            </a:xfrm>
            <a:grpFill/>
          </p:grpSpPr>
          <p:sp>
            <p:nvSpPr>
              <p:cNvPr id="67" name="Google Shape;263;g1d1439ca57d_0_6">
                <a:extLst>
                  <a:ext uri="{FF2B5EF4-FFF2-40B4-BE49-F238E27FC236}">
                    <a16:creationId xmlns:a16="http://schemas.microsoft.com/office/drawing/2014/main" id="{6A061927-0316-32CD-A41C-A1638168717E}"/>
                  </a:ext>
                </a:extLst>
              </p:cNvPr>
              <p:cNvSpPr/>
              <p:nvPr/>
            </p:nvSpPr>
            <p:spPr>
              <a:xfrm>
                <a:off x="820615" y="2759545"/>
                <a:ext cx="7621500" cy="1431000"/>
              </a:xfrm>
              <a:prstGeom prst="roundRect">
                <a:avLst>
                  <a:gd name="adj" fmla="val 50000"/>
                </a:avLst>
              </a:prstGeom>
              <a:grpFill/>
              <a:ln>
                <a:noFill/>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lang="en-US" sz="600" kern="0" dirty="0">
                  <a:solidFill>
                    <a:srgbClr val="FFFFFF"/>
                  </a:solidFill>
                  <a:ea typeface="Calibri"/>
                  <a:cs typeface="Calibri"/>
                  <a:sym typeface="Arial"/>
                </a:endParaRPr>
              </a:p>
            </p:txBody>
          </p:sp>
          <p:sp>
            <p:nvSpPr>
              <p:cNvPr id="68" name="Google Shape;264;g1d1439ca57d_0_6">
                <a:extLst>
                  <a:ext uri="{FF2B5EF4-FFF2-40B4-BE49-F238E27FC236}">
                    <a16:creationId xmlns:a16="http://schemas.microsoft.com/office/drawing/2014/main" id="{4421ED1E-EBD5-0829-17F3-5AD4722BC445}"/>
                  </a:ext>
                </a:extLst>
              </p:cNvPr>
              <p:cNvSpPr/>
              <p:nvPr/>
            </p:nvSpPr>
            <p:spPr>
              <a:xfrm>
                <a:off x="900350" y="2836900"/>
                <a:ext cx="7462200" cy="1276200"/>
              </a:xfrm>
              <a:prstGeom prst="roundRect">
                <a:avLst>
                  <a:gd name="adj" fmla="val 50000"/>
                </a:avLst>
              </a:prstGeom>
              <a:grpFill/>
              <a:ln w="22225" cap="flat" cmpd="sng">
                <a:solidFill>
                  <a:srgbClr val="B95A47"/>
                </a:solidFill>
                <a:prstDash val="dash"/>
                <a:miter lim="800000"/>
                <a:headEnd type="none" w="sm" len="sm"/>
                <a:tailEnd type="none" w="sm" len="sm"/>
              </a:ln>
              <a:effectLst>
                <a:outerShdw blurRad="190500" dist="63500" dir="2700000" algn="tl" rotWithShape="0">
                  <a:srgbClr val="000000">
                    <a:alpha val="40000"/>
                  </a:srgbClr>
                </a:outerShdw>
              </a:effectLst>
            </p:spPr>
            <p:txBody>
              <a:bodyPr spcFirstLastPara="1" wrap="square" lIns="28552" tIns="14272" rIns="28552" bIns="14272" anchor="ctr" anchorCtr="0">
                <a:noAutofit/>
              </a:bodyPr>
              <a:lstStyle/>
              <a:p>
                <a:pPr algn="ctr">
                  <a:buClr>
                    <a:srgbClr val="000000"/>
                  </a:buClr>
                  <a:buFont typeface="Arial"/>
                  <a:buNone/>
                </a:pPr>
                <a:endParaRPr sz="1400" b="1" kern="0" dirty="0">
                  <a:solidFill>
                    <a:srgbClr val="3F405F"/>
                  </a:solidFill>
                  <a:ea typeface="Calibri"/>
                  <a:cs typeface="Calibri"/>
                  <a:sym typeface="Calibri"/>
                </a:endParaRPr>
              </a:p>
            </p:txBody>
          </p:sp>
        </p:grpSp>
        <p:sp>
          <p:nvSpPr>
            <p:cNvPr id="69" name="Google Shape;265;g1d1439ca57d_0_6">
              <a:extLst>
                <a:ext uri="{FF2B5EF4-FFF2-40B4-BE49-F238E27FC236}">
                  <a16:creationId xmlns:a16="http://schemas.microsoft.com/office/drawing/2014/main" id="{165EDDD7-5001-12BA-D608-5F92EF2E71C5}"/>
                </a:ext>
              </a:extLst>
            </p:cNvPr>
            <p:cNvSpPr txBox="1"/>
            <p:nvPr/>
          </p:nvSpPr>
          <p:spPr>
            <a:xfrm>
              <a:off x="3457328" y="4532560"/>
              <a:ext cx="1132583" cy="257384"/>
            </a:xfrm>
            <a:prstGeom prst="rect">
              <a:avLst/>
            </a:prstGeom>
            <a:grpFill/>
            <a:ln>
              <a:noFill/>
            </a:ln>
          </p:spPr>
          <p:txBody>
            <a:bodyPr spcFirstLastPara="1" wrap="square" lIns="28552" tIns="14272" rIns="28552" bIns="14272" anchor="t" anchorCtr="0">
              <a:spAutoFit/>
            </a:bodyPr>
            <a:lstStyle/>
            <a:p>
              <a:pPr>
                <a:buClr>
                  <a:srgbClr val="000000"/>
                </a:buClr>
                <a:buFont typeface="Arial"/>
                <a:buNone/>
              </a:pPr>
              <a:r>
                <a:rPr lang="en-US" sz="1200" kern="0" dirty="0">
                  <a:solidFill>
                    <a:srgbClr val="000000"/>
                  </a:solidFill>
                  <a:ea typeface="DM Sans"/>
                  <a:cs typeface="DM Sans"/>
                  <a:sym typeface="DM Sans"/>
                </a:rPr>
                <a:t>Sends Task Notifications By Email And/Or SMS</a:t>
              </a:r>
              <a:endParaRPr lang="en-US" sz="1200" kern="0" dirty="0">
                <a:solidFill>
                  <a:srgbClr val="000000"/>
                </a:solidFill>
                <a:cs typeface="Arial"/>
                <a:sym typeface="Arial"/>
              </a:endParaRPr>
            </a:p>
          </p:txBody>
        </p:sp>
        <p:pic>
          <p:nvPicPr>
            <p:cNvPr id="70" name="Google Shape;266;g1d1439ca57d_0_6" descr="Upload with solid fill">
              <a:extLst>
                <a:ext uri="{FF2B5EF4-FFF2-40B4-BE49-F238E27FC236}">
                  <a16:creationId xmlns:a16="http://schemas.microsoft.com/office/drawing/2014/main" id="{DFB69141-005E-D038-9BCD-63A3136631FD}"/>
                </a:ext>
              </a:extLst>
            </p:cNvPr>
            <p:cNvPicPr preferRelativeResize="0"/>
            <p:nvPr/>
          </p:nvPicPr>
          <p:blipFill rotWithShape="1">
            <a:blip r:embed="rId2">
              <a:alphaModFix/>
            </a:blip>
            <a:srcRect/>
            <a:stretch/>
          </p:blipFill>
          <p:spPr>
            <a:xfrm>
              <a:off x="4228419" y="3196356"/>
              <a:ext cx="221520" cy="221520"/>
            </a:xfrm>
            <a:prstGeom prst="rect">
              <a:avLst/>
            </a:prstGeom>
            <a:grpFill/>
            <a:ln>
              <a:noFill/>
            </a:ln>
          </p:spPr>
        </p:pic>
        <p:pic>
          <p:nvPicPr>
            <p:cNvPr id="71" name="Google Shape;267;g1d1439ca57d_0_6" descr="Recycle with solid fill">
              <a:extLst>
                <a:ext uri="{FF2B5EF4-FFF2-40B4-BE49-F238E27FC236}">
                  <a16:creationId xmlns:a16="http://schemas.microsoft.com/office/drawing/2014/main" id="{608907F6-5FDD-FE91-1323-1A251CAABB16}"/>
                </a:ext>
              </a:extLst>
            </p:cNvPr>
            <p:cNvPicPr preferRelativeResize="0"/>
            <p:nvPr/>
          </p:nvPicPr>
          <p:blipFill rotWithShape="1">
            <a:blip r:embed="rId3">
              <a:alphaModFix/>
            </a:blip>
            <a:srcRect/>
            <a:stretch/>
          </p:blipFill>
          <p:spPr>
            <a:xfrm>
              <a:off x="3107758" y="2749446"/>
              <a:ext cx="276182" cy="276182"/>
            </a:xfrm>
            <a:prstGeom prst="rect">
              <a:avLst/>
            </a:prstGeom>
            <a:grpFill/>
            <a:ln>
              <a:noFill/>
            </a:ln>
          </p:spPr>
        </p:pic>
        <p:pic>
          <p:nvPicPr>
            <p:cNvPr id="72" name="Google Shape;268;g1d1439ca57d_0_6" descr="Ringer with solid fill">
              <a:extLst>
                <a:ext uri="{FF2B5EF4-FFF2-40B4-BE49-F238E27FC236}">
                  <a16:creationId xmlns:a16="http://schemas.microsoft.com/office/drawing/2014/main" id="{4314BA4F-D9A9-95D3-7A6E-0C8492561E7B}"/>
                </a:ext>
              </a:extLst>
            </p:cNvPr>
            <p:cNvPicPr preferRelativeResize="0"/>
            <p:nvPr/>
          </p:nvPicPr>
          <p:blipFill rotWithShape="1">
            <a:blip r:embed="rId4">
              <a:alphaModFix/>
            </a:blip>
            <a:srcRect/>
            <a:stretch/>
          </p:blipFill>
          <p:spPr>
            <a:xfrm>
              <a:off x="3088796" y="4527827"/>
              <a:ext cx="243711" cy="243711"/>
            </a:xfrm>
            <a:prstGeom prst="rect">
              <a:avLst/>
            </a:prstGeom>
            <a:grpFill/>
            <a:ln>
              <a:noFill/>
            </a:ln>
          </p:spPr>
        </p:pic>
        <p:pic>
          <p:nvPicPr>
            <p:cNvPr id="73" name="Google Shape;269;g1d1439ca57d_0_6" descr="Workflow with solid fill">
              <a:extLst>
                <a:ext uri="{FF2B5EF4-FFF2-40B4-BE49-F238E27FC236}">
                  <a16:creationId xmlns:a16="http://schemas.microsoft.com/office/drawing/2014/main" id="{18017649-7AC0-2092-7EDE-4647899B509A}"/>
                </a:ext>
              </a:extLst>
            </p:cNvPr>
            <p:cNvPicPr preferRelativeResize="0"/>
            <p:nvPr/>
          </p:nvPicPr>
          <p:blipFill rotWithShape="1">
            <a:blip r:embed="rId5">
              <a:alphaModFix/>
            </a:blip>
            <a:srcRect/>
            <a:stretch/>
          </p:blipFill>
          <p:spPr>
            <a:xfrm>
              <a:off x="3083581" y="3607882"/>
              <a:ext cx="254143" cy="254143"/>
            </a:xfrm>
            <a:prstGeom prst="rect">
              <a:avLst/>
            </a:prstGeom>
            <a:grpFill/>
            <a:ln>
              <a:noFill/>
            </a:ln>
          </p:spPr>
        </p:pic>
        <p:pic>
          <p:nvPicPr>
            <p:cNvPr id="74" name="Google Shape;270;g1d1439ca57d_0_6" descr="Online meeting with solid fill">
              <a:extLst>
                <a:ext uri="{FF2B5EF4-FFF2-40B4-BE49-F238E27FC236}">
                  <a16:creationId xmlns:a16="http://schemas.microsoft.com/office/drawing/2014/main" id="{2BD9E62F-BB7C-6E48-385C-6054B108B827}"/>
                </a:ext>
              </a:extLst>
            </p:cNvPr>
            <p:cNvPicPr preferRelativeResize="0"/>
            <p:nvPr/>
          </p:nvPicPr>
          <p:blipFill rotWithShape="1">
            <a:blip r:embed="rId6">
              <a:alphaModFix/>
            </a:blip>
            <a:srcRect/>
            <a:stretch/>
          </p:blipFill>
          <p:spPr>
            <a:xfrm>
              <a:off x="4242014" y="4981530"/>
              <a:ext cx="235875" cy="235876"/>
            </a:xfrm>
            <a:prstGeom prst="rect">
              <a:avLst/>
            </a:prstGeom>
            <a:grpFill/>
            <a:ln>
              <a:noFill/>
            </a:ln>
          </p:spPr>
        </p:pic>
        <p:pic>
          <p:nvPicPr>
            <p:cNvPr id="75" name="Google Shape;271;g1d1439ca57d_0_6" descr="Users with solid fill">
              <a:extLst>
                <a:ext uri="{FF2B5EF4-FFF2-40B4-BE49-F238E27FC236}">
                  <a16:creationId xmlns:a16="http://schemas.microsoft.com/office/drawing/2014/main" id="{1987D8FB-7385-39CD-354E-7E37430FDECF}"/>
                </a:ext>
              </a:extLst>
            </p:cNvPr>
            <p:cNvPicPr preferRelativeResize="0"/>
            <p:nvPr/>
          </p:nvPicPr>
          <p:blipFill rotWithShape="1">
            <a:blip r:embed="rId7">
              <a:alphaModFix/>
            </a:blip>
            <a:srcRect/>
            <a:stretch/>
          </p:blipFill>
          <p:spPr>
            <a:xfrm>
              <a:off x="4246774" y="4086223"/>
              <a:ext cx="224136" cy="224136"/>
            </a:xfrm>
            <a:prstGeom prst="rect">
              <a:avLst/>
            </a:prstGeom>
            <a:grpFill/>
            <a:ln>
              <a:noFill/>
            </a:ln>
          </p:spPr>
        </p:pic>
      </p:grpSp>
    </p:spTree>
    <p:extLst>
      <p:ext uri="{BB962C8B-B14F-4D97-AF65-F5344CB8AC3E}">
        <p14:creationId xmlns:p14="http://schemas.microsoft.com/office/powerpoint/2010/main" val="2103544890"/>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0DB5B768CF3428A67E0D7DD345197" ma:contentTypeVersion="16" ma:contentTypeDescription="Create a new document." ma:contentTypeScope="" ma:versionID="af070f9065d950acb28662311d347b8b">
  <xsd:schema xmlns:xsd="http://www.w3.org/2001/XMLSchema" xmlns:xs="http://www.w3.org/2001/XMLSchema" xmlns:p="http://schemas.microsoft.com/office/2006/metadata/properties" xmlns:ns2="48866c18-8ba0-4de0-af1a-36139be170dd" xmlns:ns3="768bc26f-e750-4a0a-b838-dd530c35dc06" targetNamespace="http://schemas.microsoft.com/office/2006/metadata/properties" ma:root="true" ma:fieldsID="cfa764bb73b2c76d6643ca3e1665dd59" ns2:_="" ns3:_="">
    <xsd:import namespace="48866c18-8ba0-4de0-af1a-36139be170dd"/>
    <xsd:import namespace="768bc26f-e750-4a0a-b838-dd530c35d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866c18-8ba0-4de0-af1a-36139be17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1159e48-8955-4576-bc54-b2ab93806a9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8bc26f-e750-4a0a-b838-dd530c35dc0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6526a8-a13d-424f-9b06-2dd52d31649e}" ma:internalName="TaxCatchAll" ma:showField="CatchAllData" ma:web="768bc26f-e750-4a0a-b838-dd530c35d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bc26f-e750-4a0a-b838-dd530c35dc06" xsi:nil="true"/>
    <lcf76f155ced4ddcb4097134ff3c332f xmlns="48866c18-8ba0-4de0-af1a-36139be170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3A6305-0E76-4643-8738-DAD8F1022BB5}"/>
</file>

<file path=customXml/itemProps2.xml><?xml version="1.0" encoding="utf-8"?>
<ds:datastoreItem xmlns:ds="http://schemas.openxmlformats.org/officeDocument/2006/customXml" ds:itemID="{D1FF2B7A-3B21-441D-ACA7-67AA85271199}"/>
</file>

<file path=customXml/itemProps3.xml><?xml version="1.0" encoding="utf-8"?>
<ds:datastoreItem xmlns:ds="http://schemas.openxmlformats.org/officeDocument/2006/customXml" ds:itemID="{1AF07859-FEC7-472A-92A2-D37D753435E3}"/>
</file>

<file path=docProps/app.xml><?xml version="1.0" encoding="utf-8"?>
<Properties xmlns="http://schemas.openxmlformats.org/officeDocument/2006/extended-properties" xmlns:vt="http://schemas.openxmlformats.org/officeDocument/2006/docPropsVTypes">
  <TotalTime>1030</TotalTime>
  <Words>788</Words>
  <Application>Microsoft Office PowerPoint</Application>
  <PresentationFormat>Widescreen</PresentationFormat>
  <Paragraphs>163</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Cunia</vt:lpstr>
      <vt:lpstr>DM Sans</vt:lpstr>
      <vt:lpstr>Rockwell</vt:lpstr>
      <vt:lpstr>Söhne Mono</vt:lpstr>
      <vt:lpstr>1_Office Theme</vt:lpstr>
      <vt:lpstr>Kapture Technical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Kapture Technical Architecture</dc:title>
  <dc:creator>Uday Kumar Javangula</dc:creator>
  <cp:lastModifiedBy>Uday Kumar Javangula</cp:lastModifiedBy>
  <cp:revision>445</cp:revision>
  <dcterms:created xsi:type="dcterms:W3CDTF">2024-04-18T12:20:00Z</dcterms:created>
  <dcterms:modified xsi:type="dcterms:W3CDTF">2024-04-19T16:38:16Z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0x01010071B0DB5B768CF3428A67E0D7DD345197</vt:lpwstr>
  </property>
</Properties>
</file>