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7" r:id="rId6"/>
    <p:sldMasterId id="2147483684" r:id="rId7"/>
    <p:sldMasterId id="2147483689" r:id="rId8"/>
  </p:sldMasterIdLst>
  <p:notesMasterIdLst>
    <p:notesMasterId r:id="rId54"/>
  </p:notesMasterIdLst>
  <p:sldIdLst>
    <p:sldId id="256" r:id="rId9"/>
    <p:sldId id="258" r:id="rId10"/>
    <p:sldId id="1003" r:id="rId11"/>
    <p:sldId id="356" r:id="rId12"/>
    <p:sldId id="1000" r:id="rId13"/>
    <p:sldId id="1024" r:id="rId14"/>
    <p:sldId id="1005" r:id="rId15"/>
    <p:sldId id="1007" r:id="rId16"/>
    <p:sldId id="1028" r:id="rId17"/>
    <p:sldId id="1008" r:id="rId18"/>
    <p:sldId id="1009" r:id="rId19"/>
    <p:sldId id="1027" r:id="rId20"/>
    <p:sldId id="1016" r:id="rId21"/>
    <p:sldId id="1012" r:id="rId22"/>
    <p:sldId id="1025" r:id="rId23"/>
    <p:sldId id="1018" r:id="rId24"/>
    <p:sldId id="1023" r:id="rId25"/>
    <p:sldId id="1015" r:id="rId26"/>
    <p:sldId id="1019" r:id="rId27"/>
    <p:sldId id="1026" r:id="rId28"/>
    <p:sldId id="1004" r:id="rId29"/>
    <p:sldId id="355" r:id="rId30"/>
    <p:sldId id="357" r:id="rId31"/>
    <p:sldId id="260" r:id="rId32"/>
    <p:sldId id="359" r:id="rId33"/>
    <p:sldId id="1020" r:id="rId34"/>
    <p:sldId id="1021" r:id="rId35"/>
    <p:sldId id="1011" r:id="rId36"/>
    <p:sldId id="284" r:id="rId37"/>
    <p:sldId id="287" r:id="rId38"/>
    <p:sldId id="325" r:id="rId39"/>
    <p:sldId id="373" r:id="rId40"/>
    <p:sldId id="334" r:id="rId41"/>
    <p:sldId id="336" r:id="rId42"/>
    <p:sldId id="366" r:id="rId43"/>
    <p:sldId id="367" r:id="rId44"/>
    <p:sldId id="368" r:id="rId45"/>
    <p:sldId id="369" r:id="rId46"/>
    <p:sldId id="370" r:id="rId47"/>
    <p:sldId id="372" r:id="rId48"/>
    <p:sldId id="326" r:id="rId49"/>
    <p:sldId id="335" r:id="rId50"/>
    <p:sldId id="327" r:id="rId51"/>
    <p:sldId id="374" r:id="rId52"/>
    <p:sldId id="37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080499-CB48-4174-A31C-AD02B61A9EAA}">
          <p14:sldIdLst>
            <p14:sldId id="256"/>
            <p14:sldId id="258"/>
            <p14:sldId id="1003"/>
            <p14:sldId id="356"/>
            <p14:sldId id="1000"/>
            <p14:sldId id="1024"/>
            <p14:sldId id="1005"/>
            <p14:sldId id="1007"/>
            <p14:sldId id="1028"/>
            <p14:sldId id="1008"/>
            <p14:sldId id="1009"/>
            <p14:sldId id="1027"/>
            <p14:sldId id="1016"/>
            <p14:sldId id="1012"/>
            <p14:sldId id="1025"/>
            <p14:sldId id="1018"/>
            <p14:sldId id="1023"/>
            <p14:sldId id="1015"/>
            <p14:sldId id="1019"/>
            <p14:sldId id="1026"/>
            <p14:sldId id="1004"/>
          </p14:sldIdLst>
        </p14:section>
        <p14:section name="Backup Slides" id="{BFADF9C3-8003-415B-9F44-4E56954AFB9B}">
          <p14:sldIdLst>
            <p14:sldId id="355"/>
            <p14:sldId id="357"/>
            <p14:sldId id="260"/>
            <p14:sldId id="359"/>
            <p14:sldId id="1020"/>
            <p14:sldId id="1021"/>
            <p14:sldId id="1011"/>
            <p14:sldId id="284"/>
            <p14:sldId id="287"/>
            <p14:sldId id="325"/>
            <p14:sldId id="373"/>
            <p14:sldId id="334"/>
            <p14:sldId id="336"/>
            <p14:sldId id="366"/>
            <p14:sldId id="367"/>
            <p14:sldId id="368"/>
            <p14:sldId id="369"/>
            <p14:sldId id="370"/>
            <p14:sldId id="372"/>
            <p14:sldId id="326"/>
            <p14:sldId id="335"/>
            <p14:sldId id="327"/>
            <p14:sldId id="374"/>
            <p14:sldId id="3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A9AC"/>
    <a:srgbClr val="AFD4D5"/>
    <a:srgbClr val="8FA58D"/>
    <a:srgbClr val="8399A9"/>
    <a:srgbClr val="C9978D"/>
    <a:srgbClr val="F0DEB6"/>
    <a:srgbClr val="A5A395"/>
    <a:srgbClr val="D3D2CB"/>
    <a:srgbClr val="CAD4C9"/>
    <a:srgbClr val="E7C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D1E24-5B12-49E6-873C-F1EEC01E40E3}" v="46" dt="2024-07-09T07:31:56.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jit Thakare" userId="d5b69fb7-b835-45e5-9ac5-42d7a2b1103b" providerId="ADAL" clId="{036D1E24-5B12-49E6-873C-F1EEC01E40E3}"/>
    <pc:docChg chg="undo custSel addSld delSld modSld">
      <pc:chgData name="Abhijit Thakare" userId="d5b69fb7-b835-45e5-9ac5-42d7a2b1103b" providerId="ADAL" clId="{036D1E24-5B12-49E6-873C-F1EEC01E40E3}" dt="2024-07-09T07:33:49.537" v="1668" actId="14100"/>
      <pc:docMkLst>
        <pc:docMk/>
      </pc:docMkLst>
      <pc:sldChg chg="add del">
        <pc:chgData name="Abhijit Thakare" userId="d5b69fb7-b835-45e5-9ac5-42d7a2b1103b" providerId="ADAL" clId="{036D1E24-5B12-49E6-873C-F1EEC01E40E3}" dt="2024-06-18T08:41:48.174" v="8" actId="47"/>
        <pc:sldMkLst>
          <pc:docMk/>
          <pc:sldMk cId="517089951" sldId="257"/>
        </pc:sldMkLst>
      </pc:sldChg>
      <pc:sldChg chg="add del">
        <pc:chgData name="Abhijit Thakare" userId="d5b69fb7-b835-45e5-9ac5-42d7a2b1103b" providerId="ADAL" clId="{036D1E24-5B12-49E6-873C-F1EEC01E40E3}" dt="2024-06-18T08:41:33.372" v="6"/>
        <pc:sldMkLst>
          <pc:docMk/>
          <pc:sldMk cId="191314856" sldId="258"/>
        </pc:sldMkLst>
      </pc:sldChg>
      <pc:sldChg chg="add">
        <pc:chgData name="Abhijit Thakare" userId="d5b69fb7-b835-45e5-9ac5-42d7a2b1103b" providerId="ADAL" clId="{036D1E24-5B12-49E6-873C-F1EEC01E40E3}" dt="2024-06-18T08:41:40.894" v="7"/>
        <pc:sldMkLst>
          <pc:docMk/>
          <pc:sldMk cId="1668576412" sldId="258"/>
        </pc:sldMkLst>
      </pc:sldChg>
      <pc:sldChg chg="add del">
        <pc:chgData name="Abhijit Thakare" userId="d5b69fb7-b835-45e5-9ac5-42d7a2b1103b" providerId="ADAL" clId="{036D1E24-5B12-49E6-873C-F1EEC01E40E3}" dt="2024-06-18T08:41:40.894" v="7"/>
        <pc:sldMkLst>
          <pc:docMk/>
          <pc:sldMk cId="1936948964" sldId="259"/>
        </pc:sldMkLst>
      </pc:sldChg>
      <pc:sldChg chg="modSp add del mod">
        <pc:chgData name="Abhijit Thakare" userId="d5b69fb7-b835-45e5-9ac5-42d7a2b1103b" providerId="ADAL" clId="{036D1E24-5B12-49E6-873C-F1EEC01E40E3}" dt="2024-06-18T08:41:40.894" v="7"/>
        <pc:sldMkLst>
          <pc:docMk/>
          <pc:sldMk cId="3688527671" sldId="260"/>
        </pc:sldMkLst>
        <pc:spChg chg="mod">
          <ac:chgData name="Abhijit Thakare" userId="d5b69fb7-b835-45e5-9ac5-42d7a2b1103b" providerId="ADAL" clId="{036D1E24-5B12-49E6-873C-F1EEC01E40E3}" dt="2024-06-18T08:41:33.372" v="6"/>
          <ac:spMkLst>
            <pc:docMk/>
            <pc:sldMk cId="3688527671" sldId="260"/>
            <ac:spMk id="3" creationId="{4DD0138E-A63D-CBCE-457D-08F1CE47A78C}"/>
          </ac:spMkLst>
        </pc:spChg>
      </pc:sldChg>
      <pc:sldChg chg="add del">
        <pc:chgData name="Abhijit Thakare" userId="d5b69fb7-b835-45e5-9ac5-42d7a2b1103b" providerId="ADAL" clId="{036D1E24-5B12-49E6-873C-F1EEC01E40E3}" dt="2024-06-20T06:56:13.188" v="324" actId="47"/>
        <pc:sldMkLst>
          <pc:docMk/>
          <pc:sldMk cId="849406473" sldId="278"/>
        </pc:sldMkLst>
      </pc:sldChg>
      <pc:sldChg chg="add del">
        <pc:chgData name="Abhijit Thakare" userId="d5b69fb7-b835-45e5-9ac5-42d7a2b1103b" providerId="ADAL" clId="{036D1E24-5B12-49E6-873C-F1EEC01E40E3}" dt="2024-06-20T07:23:46.532" v="994" actId="47"/>
        <pc:sldMkLst>
          <pc:docMk/>
          <pc:sldMk cId="2950058031" sldId="279"/>
        </pc:sldMkLst>
      </pc:sldChg>
      <pc:sldChg chg="modSp add del mod">
        <pc:chgData name="Abhijit Thakare" userId="d5b69fb7-b835-45e5-9ac5-42d7a2b1103b" providerId="ADAL" clId="{036D1E24-5B12-49E6-873C-F1EEC01E40E3}" dt="2024-06-20T07:28:36.245" v="1054" actId="47"/>
        <pc:sldMkLst>
          <pc:docMk/>
          <pc:sldMk cId="1784433235" sldId="280"/>
        </pc:sldMkLst>
        <pc:spChg chg="mod">
          <ac:chgData name="Abhijit Thakare" userId="d5b69fb7-b835-45e5-9ac5-42d7a2b1103b" providerId="ADAL" clId="{036D1E24-5B12-49E6-873C-F1EEC01E40E3}" dt="2024-06-20T07:26:24.158" v="1036" actId="6549"/>
          <ac:spMkLst>
            <pc:docMk/>
            <pc:sldMk cId="1784433235" sldId="280"/>
            <ac:spMk id="4" creationId="{2879FE0B-24F6-E2CE-7928-D2452A862538}"/>
          </ac:spMkLst>
        </pc:spChg>
      </pc:sldChg>
      <pc:sldChg chg="modSp add del mod">
        <pc:chgData name="Abhijit Thakare" userId="d5b69fb7-b835-45e5-9ac5-42d7a2b1103b" providerId="ADAL" clId="{036D1E24-5B12-49E6-873C-F1EEC01E40E3}" dt="2024-06-20T07:20:28.046" v="961" actId="47"/>
        <pc:sldMkLst>
          <pc:docMk/>
          <pc:sldMk cId="1629768062" sldId="281"/>
        </pc:sldMkLst>
        <pc:spChg chg="mod">
          <ac:chgData name="Abhijit Thakare" userId="d5b69fb7-b835-45e5-9ac5-42d7a2b1103b" providerId="ADAL" clId="{036D1E24-5B12-49E6-873C-F1EEC01E40E3}" dt="2024-06-20T07:19:35.241" v="959" actId="6549"/>
          <ac:spMkLst>
            <pc:docMk/>
            <pc:sldMk cId="1629768062" sldId="281"/>
            <ac:spMk id="4" creationId="{2879FE0B-24F6-E2CE-7928-D2452A862538}"/>
          </ac:spMkLst>
        </pc:spChg>
      </pc:sldChg>
      <pc:sldChg chg="add">
        <pc:chgData name="Abhijit Thakare" userId="d5b69fb7-b835-45e5-9ac5-42d7a2b1103b" providerId="ADAL" clId="{036D1E24-5B12-49E6-873C-F1EEC01E40E3}" dt="2024-06-19T06:17:12.371" v="23"/>
        <pc:sldMkLst>
          <pc:docMk/>
          <pc:sldMk cId="582610022" sldId="284"/>
        </pc:sldMkLst>
      </pc:sldChg>
      <pc:sldChg chg="add">
        <pc:chgData name="Abhijit Thakare" userId="d5b69fb7-b835-45e5-9ac5-42d7a2b1103b" providerId="ADAL" clId="{036D1E24-5B12-49E6-873C-F1EEC01E40E3}" dt="2024-06-19T06:17:12.371" v="23"/>
        <pc:sldMkLst>
          <pc:docMk/>
          <pc:sldMk cId="1822043406" sldId="287"/>
        </pc:sldMkLst>
      </pc:sldChg>
      <pc:sldChg chg="add del">
        <pc:chgData name="Abhijit Thakare" userId="d5b69fb7-b835-45e5-9ac5-42d7a2b1103b" providerId="ADAL" clId="{036D1E24-5B12-49E6-873C-F1EEC01E40E3}" dt="2024-06-18T08:41:40.894" v="7"/>
        <pc:sldMkLst>
          <pc:docMk/>
          <pc:sldMk cId="3260197689" sldId="289"/>
        </pc:sldMkLst>
      </pc:sldChg>
      <pc:sldChg chg="add">
        <pc:chgData name="Abhijit Thakare" userId="d5b69fb7-b835-45e5-9ac5-42d7a2b1103b" providerId="ADAL" clId="{036D1E24-5B12-49E6-873C-F1EEC01E40E3}" dt="2024-06-19T06:17:12.371" v="23"/>
        <pc:sldMkLst>
          <pc:docMk/>
          <pc:sldMk cId="310614794" sldId="325"/>
        </pc:sldMkLst>
      </pc:sldChg>
      <pc:sldChg chg="add">
        <pc:chgData name="Abhijit Thakare" userId="d5b69fb7-b835-45e5-9ac5-42d7a2b1103b" providerId="ADAL" clId="{036D1E24-5B12-49E6-873C-F1EEC01E40E3}" dt="2024-06-19T06:17:12.371" v="23"/>
        <pc:sldMkLst>
          <pc:docMk/>
          <pc:sldMk cId="3188421158" sldId="326"/>
        </pc:sldMkLst>
      </pc:sldChg>
      <pc:sldChg chg="add">
        <pc:chgData name="Abhijit Thakare" userId="d5b69fb7-b835-45e5-9ac5-42d7a2b1103b" providerId="ADAL" clId="{036D1E24-5B12-49E6-873C-F1EEC01E40E3}" dt="2024-06-19T06:17:12.371" v="23"/>
        <pc:sldMkLst>
          <pc:docMk/>
          <pc:sldMk cId="4070654623" sldId="327"/>
        </pc:sldMkLst>
      </pc:sldChg>
      <pc:sldChg chg="add del">
        <pc:chgData name="Abhijit Thakare" userId="d5b69fb7-b835-45e5-9ac5-42d7a2b1103b" providerId="ADAL" clId="{036D1E24-5B12-49E6-873C-F1EEC01E40E3}" dt="2024-06-18T08:41:40.894" v="7"/>
        <pc:sldMkLst>
          <pc:docMk/>
          <pc:sldMk cId="4205695503" sldId="328"/>
        </pc:sldMkLst>
      </pc:sldChg>
      <pc:sldChg chg="add del">
        <pc:chgData name="Abhijit Thakare" userId="d5b69fb7-b835-45e5-9ac5-42d7a2b1103b" providerId="ADAL" clId="{036D1E24-5B12-49E6-873C-F1EEC01E40E3}" dt="2024-06-18T08:41:40.894" v="7"/>
        <pc:sldMkLst>
          <pc:docMk/>
          <pc:sldMk cId="1846234447" sldId="331"/>
        </pc:sldMkLst>
      </pc:sldChg>
      <pc:sldChg chg="add del">
        <pc:chgData name="Abhijit Thakare" userId="d5b69fb7-b835-45e5-9ac5-42d7a2b1103b" providerId="ADAL" clId="{036D1E24-5B12-49E6-873C-F1EEC01E40E3}" dt="2024-06-18T08:41:40.894" v="7"/>
        <pc:sldMkLst>
          <pc:docMk/>
          <pc:sldMk cId="1759689078" sldId="332"/>
        </pc:sldMkLst>
      </pc:sldChg>
      <pc:sldChg chg="add del">
        <pc:chgData name="Abhijit Thakare" userId="d5b69fb7-b835-45e5-9ac5-42d7a2b1103b" providerId="ADAL" clId="{036D1E24-5B12-49E6-873C-F1EEC01E40E3}" dt="2024-06-18T08:41:40.894" v="7"/>
        <pc:sldMkLst>
          <pc:docMk/>
          <pc:sldMk cId="2962438327" sldId="333"/>
        </pc:sldMkLst>
      </pc:sldChg>
      <pc:sldChg chg="add">
        <pc:chgData name="Abhijit Thakare" userId="d5b69fb7-b835-45e5-9ac5-42d7a2b1103b" providerId="ADAL" clId="{036D1E24-5B12-49E6-873C-F1EEC01E40E3}" dt="2024-06-19T06:17:12.371" v="23"/>
        <pc:sldMkLst>
          <pc:docMk/>
          <pc:sldMk cId="339802764" sldId="334"/>
        </pc:sldMkLst>
      </pc:sldChg>
      <pc:sldChg chg="add">
        <pc:chgData name="Abhijit Thakare" userId="d5b69fb7-b835-45e5-9ac5-42d7a2b1103b" providerId="ADAL" clId="{036D1E24-5B12-49E6-873C-F1EEC01E40E3}" dt="2024-06-19T06:17:12.371" v="23"/>
        <pc:sldMkLst>
          <pc:docMk/>
          <pc:sldMk cId="2102782535" sldId="335"/>
        </pc:sldMkLst>
      </pc:sldChg>
      <pc:sldChg chg="add">
        <pc:chgData name="Abhijit Thakare" userId="d5b69fb7-b835-45e5-9ac5-42d7a2b1103b" providerId="ADAL" clId="{036D1E24-5B12-49E6-873C-F1EEC01E40E3}" dt="2024-06-19T06:17:12.371" v="23"/>
        <pc:sldMkLst>
          <pc:docMk/>
          <pc:sldMk cId="1951810407" sldId="336"/>
        </pc:sldMkLst>
      </pc:sldChg>
      <pc:sldChg chg="add del">
        <pc:chgData name="Abhijit Thakare" userId="d5b69fb7-b835-45e5-9ac5-42d7a2b1103b" providerId="ADAL" clId="{036D1E24-5B12-49E6-873C-F1EEC01E40E3}" dt="2024-06-18T08:41:40.894" v="7"/>
        <pc:sldMkLst>
          <pc:docMk/>
          <pc:sldMk cId="1450396636" sldId="355"/>
        </pc:sldMkLst>
      </pc:sldChg>
      <pc:sldChg chg="modSp add del mod">
        <pc:chgData name="Abhijit Thakare" userId="d5b69fb7-b835-45e5-9ac5-42d7a2b1103b" providerId="ADAL" clId="{036D1E24-5B12-49E6-873C-F1EEC01E40E3}" dt="2024-06-18T08:41:40.894" v="7"/>
        <pc:sldMkLst>
          <pc:docMk/>
          <pc:sldMk cId="1619665164" sldId="356"/>
        </pc:sldMkLst>
        <pc:spChg chg="mod">
          <ac:chgData name="Abhijit Thakare" userId="d5b69fb7-b835-45e5-9ac5-42d7a2b1103b" providerId="ADAL" clId="{036D1E24-5B12-49E6-873C-F1EEC01E40E3}" dt="2024-06-18T08:41:33.372" v="6"/>
          <ac:spMkLst>
            <pc:docMk/>
            <pc:sldMk cId="1619665164" sldId="356"/>
            <ac:spMk id="3" creationId="{2CD5D80D-8B6B-F298-79FB-7CE9B7959DF1}"/>
          </ac:spMkLst>
        </pc:spChg>
      </pc:sldChg>
      <pc:sldChg chg="add del">
        <pc:chgData name="Abhijit Thakare" userId="d5b69fb7-b835-45e5-9ac5-42d7a2b1103b" providerId="ADAL" clId="{036D1E24-5B12-49E6-873C-F1EEC01E40E3}" dt="2024-06-18T08:41:40.894" v="7"/>
        <pc:sldMkLst>
          <pc:docMk/>
          <pc:sldMk cId="459952151" sldId="357"/>
        </pc:sldMkLst>
      </pc:sldChg>
      <pc:sldChg chg="add del">
        <pc:chgData name="Abhijit Thakare" userId="d5b69fb7-b835-45e5-9ac5-42d7a2b1103b" providerId="ADAL" clId="{036D1E24-5B12-49E6-873C-F1EEC01E40E3}" dt="2024-06-18T08:41:40.894" v="7"/>
        <pc:sldMkLst>
          <pc:docMk/>
          <pc:sldMk cId="173882546" sldId="358"/>
        </pc:sldMkLst>
      </pc:sldChg>
      <pc:sldChg chg="modSp add del mod">
        <pc:chgData name="Abhijit Thakare" userId="d5b69fb7-b835-45e5-9ac5-42d7a2b1103b" providerId="ADAL" clId="{036D1E24-5B12-49E6-873C-F1EEC01E40E3}" dt="2024-06-20T04:34:46.984" v="26" actId="6549"/>
        <pc:sldMkLst>
          <pc:docMk/>
          <pc:sldMk cId="805448540" sldId="359"/>
        </pc:sldMkLst>
        <pc:spChg chg="mod">
          <ac:chgData name="Abhijit Thakare" userId="d5b69fb7-b835-45e5-9ac5-42d7a2b1103b" providerId="ADAL" clId="{036D1E24-5B12-49E6-873C-F1EEC01E40E3}" dt="2024-06-20T04:34:46.984" v="26" actId="6549"/>
          <ac:spMkLst>
            <pc:docMk/>
            <pc:sldMk cId="805448540" sldId="359"/>
            <ac:spMk id="4" creationId="{D99523D2-3036-B1D8-94FE-B5928FDD1A10}"/>
          </ac:spMkLst>
        </pc:spChg>
      </pc:sldChg>
      <pc:sldChg chg="add del">
        <pc:chgData name="Abhijit Thakare" userId="d5b69fb7-b835-45e5-9ac5-42d7a2b1103b" providerId="ADAL" clId="{036D1E24-5B12-49E6-873C-F1EEC01E40E3}" dt="2024-06-18T08:41:40.894" v="7"/>
        <pc:sldMkLst>
          <pc:docMk/>
          <pc:sldMk cId="2946013151" sldId="360"/>
        </pc:sldMkLst>
      </pc:sldChg>
      <pc:sldChg chg="modSp add del mod">
        <pc:chgData name="Abhijit Thakare" userId="d5b69fb7-b835-45e5-9ac5-42d7a2b1103b" providerId="ADAL" clId="{036D1E24-5B12-49E6-873C-F1EEC01E40E3}" dt="2024-06-18T08:43:04.819" v="19" actId="255"/>
        <pc:sldMkLst>
          <pc:docMk/>
          <pc:sldMk cId="2130004474" sldId="361"/>
        </pc:sldMkLst>
        <pc:spChg chg="mod">
          <ac:chgData name="Abhijit Thakare" userId="d5b69fb7-b835-45e5-9ac5-42d7a2b1103b" providerId="ADAL" clId="{036D1E24-5B12-49E6-873C-F1EEC01E40E3}" dt="2024-06-18T08:43:04.819" v="19" actId="255"/>
          <ac:spMkLst>
            <pc:docMk/>
            <pc:sldMk cId="2130004474" sldId="361"/>
            <ac:spMk id="3" creationId="{F6222177-DA13-188B-6D58-0562764D98E4}"/>
          </ac:spMkLst>
        </pc:spChg>
      </pc:sldChg>
      <pc:sldChg chg="modSp add del mod">
        <pc:chgData name="Abhijit Thakare" userId="d5b69fb7-b835-45e5-9ac5-42d7a2b1103b" providerId="ADAL" clId="{036D1E24-5B12-49E6-873C-F1EEC01E40E3}" dt="2024-06-20T05:24:39.334" v="170" actId="47"/>
        <pc:sldMkLst>
          <pc:docMk/>
          <pc:sldMk cId="1425825537" sldId="362"/>
        </pc:sldMkLst>
        <pc:spChg chg="mod">
          <ac:chgData name="Abhijit Thakare" userId="d5b69fb7-b835-45e5-9ac5-42d7a2b1103b" providerId="ADAL" clId="{036D1E24-5B12-49E6-873C-F1EEC01E40E3}" dt="2024-06-18T08:43:10.835" v="20" actId="255"/>
          <ac:spMkLst>
            <pc:docMk/>
            <pc:sldMk cId="1425825537" sldId="362"/>
            <ac:spMk id="2" creationId="{9DF787E4-3098-B4EF-FB83-97868D70A04E}"/>
          </ac:spMkLst>
        </pc:spChg>
      </pc:sldChg>
      <pc:sldChg chg="modSp add del mod">
        <pc:chgData name="Abhijit Thakare" userId="d5b69fb7-b835-45e5-9ac5-42d7a2b1103b" providerId="ADAL" clId="{036D1E24-5B12-49E6-873C-F1EEC01E40E3}" dt="2024-06-20T05:54:45.837" v="213" actId="47"/>
        <pc:sldMkLst>
          <pc:docMk/>
          <pc:sldMk cId="705413981" sldId="363"/>
        </pc:sldMkLst>
        <pc:spChg chg="mod">
          <ac:chgData name="Abhijit Thakare" userId="d5b69fb7-b835-45e5-9ac5-42d7a2b1103b" providerId="ADAL" clId="{036D1E24-5B12-49E6-873C-F1EEC01E40E3}" dt="2024-06-18T08:43:17.121" v="21" actId="255"/>
          <ac:spMkLst>
            <pc:docMk/>
            <pc:sldMk cId="705413981" sldId="363"/>
            <ac:spMk id="2" creationId="{9DF787E4-3098-B4EF-FB83-97868D70A04E}"/>
          </ac:spMkLst>
        </pc:spChg>
      </pc:sldChg>
      <pc:sldChg chg="modSp add del mod">
        <pc:chgData name="Abhijit Thakare" userId="d5b69fb7-b835-45e5-9ac5-42d7a2b1103b" providerId="ADAL" clId="{036D1E24-5B12-49E6-873C-F1EEC01E40E3}" dt="2024-06-20T05:54:50.232" v="214" actId="47"/>
        <pc:sldMkLst>
          <pc:docMk/>
          <pc:sldMk cId="3159043979" sldId="364"/>
        </pc:sldMkLst>
        <pc:spChg chg="mod">
          <ac:chgData name="Abhijit Thakare" userId="d5b69fb7-b835-45e5-9ac5-42d7a2b1103b" providerId="ADAL" clId="{036D1E24-5B12-49E6-873C-F1EEC01E40E3}" dt="2024-06-18T08:43:22.018" v="22" actId="255"/>
          <ac:spMkLst>
            <pc:docMk/>
            <pc:sldMk cId="3159043979" sldId="364"/>
            <ac:spMk id="2" creationId="{9DF787E4-3098-B4EF-FB83-97868D70A04E}"/>
          </ac:spMkLst>
        </pc:spChg>
      </pc:sldChg>
      <pc:sldChg chg="add">
        <pc:chgData name="Abhijit Thakare" userId="d5b69fb7-b835-45e5-9ac5-42d7a2b1103b" providerId="ADAL" clId="{036D1E24-5B12-49E6-873C-F1EEC01E40E3}" dt="2024-06-19T06:17:12.371" v="23"/>
        <pc:sldMkLst>
          <pc:docMk/>
          <pc:sldMk cId="1697359095" sldId="366"/>
        </pc:sldMkLst>
      </pc:sldChg>
      <pc:sldChg chg="add">
        <pc:chgData name="Abhijit Thakare" userId="d5b69fb7-b835-45e5-9ac5-42d7a2b1103b" providerId="ADAL" clId="{036D1E24-5B12-49E6-873C-F1EEC01E40E3}" dt="2024-06-19T06:17:12.371" v="23"/>
        <pc:sldMkLst>
          <pc:docMk/>
          <pc:sldMk cId="3432666521" sldId="367"/>
        </pc:sldMkLst>
      </pc:sldChg>
      <pc:sldChg chg="add">
        <pc:chgData name="Abhijit Thakare" userId="d5b69fb7-b835-45e5-9ac5-42d7a2b1103b" providerId="ADAL" clId="{036D1E24-5B12-49E6-873C-F1EEC01E40E3}" dt="2024-06-19T06:17:12.371" v="23"/>
        <pc:sldMkLst>
          <pc:docMk/>
          <pc:sldMk cId="2449776968" sldId="368"/>
        </pc:sldMkLst>
      </pc:sldChg>
      <pc:sldChg chg="add">
        <pc:chgData name="Abhijit Thakare" userId="d5b69fb7-b835-45e5-9ac5-42d7a2b1103b" providerId="ADAL" clId="{036D1E24-5B12-49E6-873C-F1EEC01E40E3}" dt="2024-06-19T06:17:12.371" v="23"/>
        <pc:sldMkLst>
          <pc:docMk/>
          <pc:sldMk cId="501063396" sldId="369"/>
        </pc:sldMkLst>
      </pc:sldChg>
      <pc:sldChg chg="add">
        <pc:chgData name="Abhijit Thakare" userId="d5b69fb7-b835-45e5-9ac5-42d7a2b1103b" providerId="ADAL" clId="{036D1E24-5B12-49E6-873C-F1EEC01E40E3}" dt="2024-06-19T06:17:12.371" v="23"/>
        <pc:sldMkLst>
          <pc:docMk/>
          <pc:sldMk cId="4031028066" sldId="370"/>
        </pc:sldMkLst>
      </pc:sldChg>
      <pc:sldChg chg="add">
        <pc:chgData name="Abhijit Thakare" userId="d5b69fb7-b835-45e5-9ac5-42d7a2b1103b" providerId="ADAL" clId="{036D1E24-5B12-49E6-873C-F1EEC01E40E3}" dt="2024-06-19T06:17:12.371" v="23"/>
        <pc:sldMkLst>
          <pc:docMk/>
          <pc:sldMk cId="3623674177" sldId="372"/>
        </pc:sldMkLst>
      </pc:sldChg>
      <pc:sldChg chg="add">
        <pc:chgData name="Abhijit Thakare" userId="d5b69fb7-b835-45e5-9ac5-42d7a2b1103b" providerId="ADAL" clId="{036D1E24-5B12-49E6-873C-F1EEC01E40E3}" dt="2024-06-19T06:17:12.371" v="23"/>
        <pc:sldMkLst>
          <pc:docMk/>
          <pc:sldMk cId="4088503333" sldId="373"/>
        </pc:sldMkLst>
      </pc:sldChg>
      <pc:sldChg chg="add">
        <pc:chgData name="Abhijit Thakare" userId="d5b69fb7-b835-45e5-9ac5-42d7a2b1103b" providerId="ADAL" clId="{036D1E24-5B12-49E6-873C-F1EEC01E40E3}" dt="2024-06-19T06:17:12.371" v="23"/>
        <pc:sldMkLst>
          <pc:docMk/>
          <pc:sldMk cId="2761898465" sldId="374"/>
        </pc:sldMkLst>
      </pc:sldChg>
      <pc:sldChg chg="add">
        <pc:chgData name="Abhijit Thakare" userId="d5b69fb7-b835-45e5-9ac5-42d7a2b1103b" providerId="ADAL" clId="{036D1E24-5B12-49E6-873C-F1EEC01E40E3}" dt="2024-06-19T06:17:12.371" v="23"/>
        <pc:sldMkLst>
          <pc:docMk/>
          <pc:sldMk cId="1240278841" sldId="375"/>
        </pc:sldMkLst>
      </pc:sldChg>
      <pc:sldChg chg="addSp modSp mod">
        <pc:chgData name="Abhijit Thakare" userId="d5b69fb7-b835-45e5-9ac5-42d7a2b1103b" providerId="ADAL" clId="{036D1E24-5B12-49E6-873C-F1EEC01E40E3}" dt="2024-07-09T07:33:49.537" v="1668" actId="14100"/>
        <pc:sldMkLst>
          <pc:docMk/>
          <pc:sldMk cId="173283196" sldId="1005"/>
        </pc:sldMkLst>
        <pc:spChg chg="add mod">
          <ac:chgData name="Abhijit Thakare" userId="d5b69fb7-b835-45e5-9ac5-42d7a2b1103b" providerId="ADAL" clId="{036D1E24-5B12-49E6-873C-F1EEC01E40E3}" dt="2024-07-09T07:32:52.427" v="1660" actId="20577"/>
          <ac:spMkLst>
            <pc:docMk/>
            <pc:sldMk cId="173283196" sldId="1005"/>
            <ac:spMk id="3" creationId="{1CBE6A03-35AE-9532-3717-1BF40ED5DA87}"/>
          </ac:spMkLst>
        </pc:spChg>
        <pc:spChg chg="mod">
          <ac:chgData name="Abhijit Thakare" userId="d5b69fb7-b835-45e5-9ac5-42d7a2b1103b" providerId="ADAL" clId="{036D1E24-5B12-49E6-873C-F1EEC01E40E3}" dt="2024-07-09T07:33:36.174" v="1665" actId="14100"/>
          <ac:spMkLst>
            <pc:docMk/>
            <pc:sldMk cId="173283196" sldId="1005"/>
            <ac:spMk id="4" creationId="{E255E4F8-1D1E-F775-5125-8204009C65B3}"/>
          </ac:spMkLst>
        </pc:spChg>
        <pc:spChg chg="mod">
          <ac:chgData name="Abhijit Thakare" userId="d5b69fb7-b835-45e5-9ac5-42d7a2b1103b" providerId="ADAL" clId="{036D1E24-5B12-49E6-873C-F1EEC01E40E3}" dt="2024-07-09T07:33:41.392" v="1666" actId="14100"/>
          <ac:spMkLst>
            <pc:docMk/>
            <pc:sldMk cId="173283196" sldId="1005"/>
            <ac:spMk id="5" creationId="{7FD50EF1-D5D2-6F70-2FCC-866FEBEC3CDF}"/>
          </ac:spMkLst>
        </pc:spChg>
        <pc:spChg chg="mod">
          <ac:chgData name="Abhijit Thakare" userId="d5b69fb7-b835-45e5-9ac5-42d7a2b1103b" providerId="ADAL" clId="{036D1E24-5B12-49E6-873C-F1EEC01E40E3}" dt="2024-07-09T07:33:46.189" v="1667" actId="14100"/>
          <ac:spMkLst>
            <pc:docMk/>
            <pc:sldMk cId="173283196" sldId="1005"/>
            <ac:spMk id="6" creationId="{CBD6DF8D-877F-1820-61A6-276EA33FCCB4}"/>
          </ac:spMkLst>
        </pc:spChg>
        <pc:spChg chg="mod">
          <ac:chgData name="Abhijit Thakare" userId="d5b69fb7-b835-45e5-9ac5-42d7a2b1103b" providerId="ADAL" clId="{036D1E24-5B12-49E6-873C-F1EEC01E40E3}" dt="2024-07-09T07:33:49.537" v="1668" actId="14100"/>
          <ac:spMkLst>
            <pc:docMk/>
            <pc:sldMk cId="173283196" sldId="1005"/>
            <ac:spMk id="7" creationId="{27CCE6AF-F65F-392D-D935-B3C99E62B965}"/>
          </ac:spMkLst>
        </pc:spChg>
      </pc:sldChg>
      <pc:sldChg chg="modSp mod">
        <pc:chgData name="Abhijit Thakare" userId="d5b69fb7-b835-45e5-9ac5-42d7a2b1103b" providerId="ADAL" clId="{036D1E24-5B12-49E6-873C-F1EEC01E40E3}" dt="2024-06-20T07:41:53.266" v="1159" actId="6549"/>
        <pc:sldMkLst>
          <pc:docMk/>
          <pc:sldMk cId="2552982050" sldId="1007"/>
        </pc:sldMkLst>
        <pc:spChg chg="mod">
          <ac:chgData name="Abhijit Thakare" userId="d5b69fb7-b835-45e5-9ac5-42d7a2b1103b" providerId="ADAL" clId="{036D1E24-5B12-49E6-873C-F1EEC01E40E3}" dt="2024-06-20T07:41:53.266" v="1159" actId="6549"/>
          <ac:spMkLst>
            <pc:docMk/>
            <pc:sldMk cId="2552982050" sldId="1007"/>
            <ac:spMk id="5" creationId="{1D109EDA-BCB9-0D1E-A950-E1248061325B}"/>
          </ac:spMkLst>
        </pc:spChg>
      </pc:sldChg>
      <pc:sldChg chg="modSp mod">
        <pc:chgData name="Abhijit Thakare" userId="d5b69fb7-b835-45e5-9ac5-42d7a2b1103b" providerId="ADAL" clId="{036D1E24-5B12-49E6-873C-F1EEC01E40E3}" dt="2024-06-20T07:44:44.840" v="1184" actId="20577"/>
        <pc:sldMkLst>
          <pc:docMk/>
          <pc:sldMk cId="3396954660" sldId="1008"/>
        </pc:sldMkLst>
        <pc:spChg chg="mod">
          <ac:chgData name="Abhijit Thakare" userId="d5b69fb7-b835-45e5-9ac5-42d7a2b1103b" providerId="ADAL" clId="{036D1E24-5B12-49E6-873C-F1EEC01E40E3}" dt="2024-06-20T07:44:44.840" v="1184" actId="20577"/>
          <ac:spMkLst>
            <pc:docMk/>
            <pc:sldMk cId="3396954660" sldId="1008"/>
            <ac:spMk id="5" creationId="{1D109EDA-BCB9-0D1E-A950-E1248061325B}"/>
          </ac:spMkLst>
        </pc:spChg>
      </pc:sldChg>
      <pc:sldChg chg="modSp mod">
        <pc:chgData name="Abhijit Thakare" userId="d5b69fb7-b835-45e5-9ac5-42d7a2b1103b" providerId="ADAL" clId="{036D1E24-5B12-49E6-873C-F1EEC01E40E3}" dt="2024-06-20T07:34:45.459" v="1067" actId="14100"/>
        <pc:sldMkLst>
          <pc:docMk/>
          <pc:sldMk cId="1465562739" sldId="1009"/>
        </pc:sldMkLst>
        <pc:spChg chg="mod">
          <ac:chgData name="Abhijit Thakare" userId="d5b69fb7-b835-45e5-9ac5-42d7a2b1103b" providerId="ADAL" clId="{036D1E24-5B12-49E6-873C-F1EEC01E40E3}" dt="2024-06-20T07:34:35.188" v="1062" actId="1076"/>
          <ac:spMkLst>
            <pc:docMk/>
            <pc:sldMk cId="1465562739" sldId="1009"/>
            <ac:spMk id="3" creationId="{8E95E790-9ECC-FAAD-F079-8ECDAE7E77BF}"/>
          </ac:spMkLst>
        </pc:spChg>
        <pc:spChg chg="mod">
          <ac:chgData name="Abhijit Thakare" userId="d5b69fb7-b835-45e5-9ac5-42d7a2b1103b" providerId="ADAL" clId="{036D1E24-5B12-49E6-873C-F1EEC01E40E3}" dt="2024-06-20T07:34:45.459" v="1067" actId="14100"/>
          <ac:spMkLst>
            <pc:docMk/>
            <pc:sldMk cId="1465562739" sldId="1009"/>
            <ac:spMk id="5" creationId="{1D109EDA-BCB9-0D1E-A950-E1248061325B}"/>
          </ac:spMkLst>
        </pc:spChg>
      </pc:sldChg>
      <pc:sldChg chg="modSp add mod">
        <pc:chgData name="Abhijit Thakare" userId="d5b69fb7-b835-45e5-9ac5-42d7a2b1103b" providerId="ADAL" clId="{036D1E24-5B12-49E6-873C-F1EEC01E40E3}" dt="2024-06-20T07:00:11.384" v="345" actId="20577"/>
        <pc:sldMkLst>
          <pc:docMk/>
          <pc:sldMk cId="1912562318" sldId="1010"/>
        </pc:sldMkLst>
        <pc:spChg chg="mod">
          <ac:chgData name="Abhijit Thakare" userId="d5b69fb7-b835-45e5-9ac5-42d7a2b1103b" providerId="ADAL" clId="{036D1E24-5B12-49E6-873C-F1EEC01E40E3}" dt="2024-06-20T07:00:11.384" v="345" actId="20577"/>
          <ac:spMkLst>
            <pc:docMk/>
            <pc:sldMk cId="1912562318" sldId="1010"/>
            <ac:spMk id="3" creationId="{F6222177-DA13-188B-6D58-0562764D98E4}"/>
          </ac:spMkLst>
        </pc:spChg>
      </pc:sldChg>
      <pc:sldChg chg="addSp delSp add mod">
        <pc:chgData name="Abhijit Thakare" userId="d5b69fb7-b835-45e5-9ac5-42d7a2b1103b" providerId="ADAL" clId="{036D1E24-5B12-49E6-873C-F1EEC01E40E3}" dt="2024-06-20T07:22:02.323" v="992" actId="478"/>
        <pc:sldMkLst>
          <pc:docMk/>
          <pc:sldMk cId="2110465398" sldId="1011"/>
        </pc:sldMkLst>
        <pc:picChg chg="add del">
          <ac:chgData name="Abhijit Thakare" userId="d5b69fb7-b835-45e5-9ac5-42d7a2b1103b" providerId="ADAL" clId="{036D1E24-5B12-49E6-873C-F1EEC01E40E3}" dt="2024-06-20T07:22:02.323" v="992" actId="478"/>
          <ac:picMkLst>
            <pc:docMk/>
            <pc:sldMk cId="2110465398" sldId="1011"/>
            <ac:picMk id="5" creationId="{F05FB799-EBFF-6A2D-38E9-E49B63CC353B}"/>
          </ac:picMkLst>
        </pc:picChg>
      </pc:sldChg>
      <pc:sldChg chg="modSp mod">
        <pc:chgData name="Abhijit Thakare" userId="d5b69fb7-b835-45e5-9ac5-42d7a2b1103b" providerId="ADAL" clId="{036D1E24-5B12-49E6-873C-F1EEC01E40E3}" dt="2024-06-20T07:34:16.764" v="1061" actId="255"/>
        <pc:sldMkLst>
          <pc:docMk/>
          <pc:sldMk cId="1295470225" sldId="1012"/>
        </pc:sldMkLst>
        <pc:spChg chg="mod">
          <ac:chgData name="Abhijit Thakare" userId="d5b69fb7-b835-45e5-9ac5-42d7a2b1103b" providerId="ADAL" clId="{036D1E24-5B12-49E6-873C-F1EEC01E40E3}" dt="2024-06-20T07:34:16.764" v="1061" actId="255"/>
          <ac:spMkLst>
            <pc:docMk/>
            <pc:sldMk cId="1295470225" sldId="1012"/>
            <ac:spMk id="14" creationId="{ABCFC550-F445-B07D-4E60-A7F33FDF5055}"/>
          </ac:spMkLst>
        </pc:spChg>
      </pc:sldChg>
      <pc:sldChg chg="del">
        <pc:chgData name="Abhijit Thakare" userId="d5b69fb7-b835-45e5-9ac5-42d7a2b1103b" providerId="ADAL" clId="{036D1E24-5B12-49E6-873C-F1EEC01E40E3}" dt="2024-06-20T07:00:21.766" v="346" actId="47"/>
        <pc:sldMkLst>
          <pc:docMk/>
          <pc:sldMk cId="1875031361" sldId="1013"/>
        </pc:sldMkLst>
      </pc:sldChg>
      <pc:sldChg chg="addSp delSp modSp new del mod">
        <pc:chgData name="Abhijit Thakare" userId="d5b69fb7-b835-45e5-9ac5-42d7a2b1103b" providerId="ADAL" clId="{036D1E24-5B12-49E6-873C-F1EEC01E40E3}" dt="2024-06-20T05:19:09.520" v="124" actId="47"/>
        <pc:sldMkLst>
          <pc:docMk/>
          <pc:sldMk cId="784127294" sldId="1014"/>
        </pc:sldMkLst>
        <pc:spChg chg="del">
          <ac:chgData name="Abhijit Thakare" userId="d5b69fb7-b835-45e5-9ac5-42d7a2b1103b" providerId="ADAL" clId="{036D1E24-5B12-49E6-873C-F1EEC01E40E3}" dt="2024-06-20T04:59:10.569" v="31" actId="21"/>
          <ac:spMkLst>
            <pc:docMk/>
            <pc:sldMk cId="784127294" sldId="1014"/>
            <ac:spMk id="2" creationId="{13B6D666-947C-A58C-95B9-EF7CBBB34E9A}"/>
          </ac:spMkLst>
        </pc:spChg>
        <pc:picChg chg="add mod">
          <ac:chgData name="Abhijit Thakare" userId="d5b69fb7-b835-45e5-9ac5-42d7a2b1103b" providerId="ADAL" clId="{036D1E24-5B12-49E6-873C-F1EEC01E40E3}" dt="2024-06-20T04:59:19.160" v="35" actId="14100"/>
          <ac:picMkLst>
            <pc:docMk/>
            <pc:sldMk cId="784127294" sldId="1014"/>
            <ac:picMk id="4" creationId="{4EFF5038-E7D4-A4F1-66FD-811730BAA10D}"/>
          </ac:picMkLst>
        </pc:picChg>
      </pc:sldChg>
      <pc:sldChg chg="addSp delSp modSp add mod">
        <pc:chgData name="Abhijit Thakare" userId="d5b69fb7-b835-45e5-9ac5-42d7a2b1103b" providerId="ADAL" clId="{036D1E24-5B12-49E6-873C-F1EEC01E40E3}" dt="2024-06-20T05:14:25.964" v="123" actId="179"/>
        <pc:sldMkLst>
          <pc:docMk/>
          <pc:sldMk cId="2867470725" sldId="1015"/>
        </pc:sldMkLst>
        <pc:spChg chg="mod">
          <ac:chgData name="Abhijit Thakare" userId="d5b69fb7-b835-45e5-9ac5-42d7a2b1103b" providerId="ADAL" clId="{036D1E24-5B12-49E6-873C-F1EEC01E40E3}" dt="2024-06-20T05:10:27.675" v="57" actId="20577"/>
          <ac:spMkLst>
            <pc:docMk/>
            <pc:sldMk cId="2867470725" sldId="1015"/>
            <ac:spMk id="12" creationId="{90748CAF-17AD-C48B-C685-45C3CE022B05}"/>
          </ac:spMkLst>
        </pc:spChg>
        <pc:spChg chg="mod">
          <ac:chgData name="Abhijit Thakare" userId="d5b69fb7-b835-45e5-9ac5-42d7a2b1103b" providerId="ADAL" clId="{036D1E24-5B12-49E6-873C-F1EEC01E40E3}" dt="2024-06-20T05:14:25.964" v="123" actId="179"/>
          <ac:spMkLst>
            <pc:docMk/>
            <pc:sldMk cId="2867470725" sldId="1015"/>
            <ac:spMk id="14" creationId="{ABCFC550-F445-B07D-4E60-A7F33FDF5055}"/>
          </ac:spMkLst>
        </pc:spChg>
        <pc:picChg chg="add del mod">
          <ac:chgData name="Abhijit Thakare" userId="d5b69fb7-b835-45e5-9ac5-42d7a2b1103b" providerId="ADAL" clId="{036D1E24-5B12-49E6-873C-F1EEC01E40E3}" dt="2024-06-20T05:09:46.704" v="40" actId="478"/>
          <ac:picMkLst>
            <pc:docMk/>
            <pc:sldMk cId="2867470725" sldId="1015"/>
            <ac:picMk id="2" creationId="{7F62D118-DF08-9ED8-E4D9-D9722D0D0950}"/>
          </ac:picMkLst>
        </pc:picChg>
        <pc:picChg chg="add mod">
          <ac:chgData name="Abhijit Thakare" userId="d5b69fb7-b835-45e5-9ac5-42d7a2b1103b" providerId="ADAL" clId="{036D1E24-5B12-49E6-873C-F1EEC01E40E3}" dt="2024-06-20T05:10:00.089" v="44" actId="14100"/>
          <ac:picMkLst>
            <pc:docMk/>
            <pc:sldMk cId="2867470725" sldId="1015"/>
            <ac:picMk id="3" creationId="{E4235A55-0DB5-23F0-3982-203C9E7DA889}"/>
          </ac:picMkLst>
        </pc:picChg>
        <pc:picChg chg="del">
          <ac:chgData name="Abhijit Thakare" userId="d5b69fb7-b835-45e5-9ac5-42d7a2b1103b" providerId="ADAL" clId="{036D1E24-5B12-49E6-873C-F1EEC01E40E3}" dt="2024-06-20T05:09:20.322" v="37" actId="478"/>
          <ac:picMkLst>
            <pc:docMk/>
            <pc:sldMk cId="2867470725" sldId="1015"/>
            <ac:picMk id="18" creationId="{D6C2E9E8-8FF5-A34F-A8C0-5C5F98C8D2A4}"/>
          </ac:picMkLst>
        </pc:picChg>
      </pc:sldChg>
      <pc:sldChg chg="modSp add mod">
        <pc:chgData name="Abhijit Thakare" userId="d5b69fb7-b835-45e5-9ac5-42d7a2b1103b" providerId="ADAL" clId="{036D1E24-5B12-49E6-873C-F1EEC01E40E3}" dt="2024-06-20T06:03:42.773" v="227" actId="20577"/>
        <pc:sldMkLst>
          <pc:docMk/>
          <pc:sldMk cId="297258188" sldId="1016"/>
        </pc:sldMkLst>
        <pc:spChg chg="mod">
          <ac:chgData name="Abhijit Thakare" userId="d5b69fb7-b835-45e5-9ac5-42d7a2b1103b" providerId="ADAL" clId="{036D1E24-5B12-49E6-873C-F1EEC01E40E3}" dt="2024-06-20T06:03:42.773" v="227" actId="20577"/>
          <ac:spMkLst>
            <pc:docMk/>
            <pc:sldMk cId="297258188" sldId="1016"/>
            <ac:spMk id="12" creationId="{90748CAF-17AD-C48B-C685-45C3CE022B05}"/>
          </ac:spMkLst>
        </pc:spChg>
        <pc:spChg chg="mod">
          <ac:chgData name="Abhijit Thakare" userId="d5b69fb7-b835-45e5-9ac5-42d7a2b1103b" providerId="ADAL" clId="{036D1E24-5B12-49E6-873C-F1EEC01E40E3}" dt="2024-06-20T05:23:47.265" v="127" actId="27636"/>
          <ac:spMkLst>
            <pc:docMk/>
            <pc:sldMk cId="297258188" sldId="1016"/>
            <ac:spMk id="14" creationId="{ABCFC550-F445-B07D-4E60-A7F33FDF5055}"/>
          </ac:spMkLst>
        </pc:spChg>
      </pc:sldChg>
      <pc:sldChg chg="addSp delSp modSp add del mod">
        <pc:chgData name="Abhijit Thakare" userId="d5b69fb7-b835-45e5-9ac5-42d7a2b1103b" providerId="ADAL" clId="{036D1E24-5B12-49E6-873C-F1EEC01E40E3}" dt="2024-06-20T06:16:40.461" v="264" actId="47"/>
        <pc:sldMkLst>
          <pc:docMk/>
          <pc:sldMk cId="1422828076" sldId="1017"/>
        </pc:sldMkLst>
        <pc:spChg chg="add">
          <ac:chgData name="Abhijit Thakare" userId="d5b69fb7-b835-45e5-9ac5-42d7a2b1103b" providerId="ADAL" clId="{036D1E24-5B12-49E6-873C-F1EEC01E40E3}" dt="2024-06-20T05:50:24.108" v="173"/>
          <ac:spMkLst>
            <pc:docMk/>
            <pc:sldMk cId="1422828076" sldId="1017"/>
            <ac:spMk id="2" creationId="{93F13AEA-D536-6715-655A-2E9D87447A7E}"/>
          </ac:spMkLst>
        </pc:spChg>
        <pc:spChg chg="add">
          <ac:chgData name="Abhijit Thakare" userId="d5b69fb7-b835-45e5-9ac5-42d7a2b1103b" providerId="ADAL" clId="{036D1E24-5B12-49E6-873C-F1EEC01E40E3}" dt="2024-06-20T05:50:28.087" v="174"/>
          <ac:spMkLst>
            <pc:docMk/>
            <pc:sldMk cId="1422828076" sldId="1017"/>
            <ac:spMk id="3" creationId="{B58FE6F8-8738-4F6C-487C-1A5DD617B7DE}"/>
          </ac:spMkLst>
        </pc:spChg>
        <pc:spChg chg="add mod">
          <ac:chgData name="Abhijit Thakare" userId="d5b69fb7-b835-45e5-9ac5-42d7a2b1103b" providerId="ADAL" clId="{036D1E24-5B12-49E6-873C-F1EEC01E40E3}" dt="2024-06-20T05:50:38.083" v="176"/>
          <ac:spMkLst>
            <pc:docMk/>
            <pc:sldMk cId="1422828076" sldId="1017"/>
            <ac:spMk id="4" creationId="{9321B017-8153-852B-2158-A64B228B32E7}"/>
          </ac:spMkLst>
        </pc:spChg>
        <pc:spChg chg="mod">
          <ac:chgData name="Abhijit Thakare" userId="d5b69fb7-b835-45e5-9ac5-42d7a2b1103b" providerId="ADAL" clId="{036D1E24-5B12-49E6-873C-F1EEC01E40E3}" dt="2024-06-20T06:04:33.839" v="253" actId="255"/>
          <ac:spMkLst>
            <pc:docMk/>
            <pc:sldMk cId="1422828076" sldId="1017"/>
            <ac:spMk id="12" creationId="{90748CAF-17AD-C48B-C685-45C3CE022B05}"/>
          </ac:spMkLst>
        </pc:spChg>
        <pc:spChg chg="mod">
          <ac:chgData name="Abhijit Thakare" userId="d5b69fb7-b835-45e5-9ac5-42d7a2b1103b" providerId="ADAL" clId="{036D1E24-5B12-49E6-873C-F1EEC01E40E3}" dt="2024-06-20T05:53:59.600" v="210" actId="27636"/>
          <ac:spMkLst>
            <pc:docMk/>
            <pc:sldMk cId="1422828076" sldId="1017"/>
            <ac:spMk id="14" creationId="{ABCFC550-F445-B07D-4E60-A7F33FDF5055}"/>
          </ac:spMkLst>
        </pc:spChg>
        <pc:picChg chg="add mod">
          <ac:chgData name="Abhijit Thakare" userId="d5b69fb7-b835-45e5-9ac5-42d7a2b1103b" providerId="ADAL" clId="{036D1E24-5B12-49E6-873C-F1EEC01E40E3}" dt="2024-06-20T05:54:14.011" v="212" actId="14100"/>
          <ac:picMkLst>
            <pc:docMk/>
            <pc:sldMk cId="1422828076" sldId="1017"/>
            <ac:picMk id="6" creationId="{B9D0419D-B0C9-D1A8-274E-5D53A72BE583}"/>
          </ac:picMkLst>
        </pc:picChg>
        <pc:picChg chg="del">
          <ac:chgData name="Abhijit Thakare" userId="d5b69fb7-b835-45e5-9ac5-42d7a2b1103b" providerId="ADAL" clId="{036D1E24-5B12-49E6-873C-F1EEC01E40E3}" dt="2024-06-20T05:50:17.006" v="172" actId="478"/>
          <ac:picMkLst>
            <pc:docMk/>
            <pc:sldMk cId="1422828076" sldId="1017"/>
            <ac:picMk id="18" creationId="{D6C2E9E8-8FF5-A34F-A8C0-5C5F98C8D2A4}"/>
          </ac:picMkLst>
        </pc:picChg>
      </pc:sldChg>
      <pc:sldChg chg="addSp delSp modSp add mod">
        <pc:chgData name="Abhijit Thakare" userId="d5b69fb7-b835-45e5-9ac5-42d7a2b1103b" providerId="ADAL" clId="{036D1E24-5B12-49E6-873C-F1EEC01E40E3}" dt="2024-06-20T06:18:10.772" v="323" actId="20577"/>
        <pc:sldMkLst>
          <pc:docMk/>
          <pc:sldMk cId="1638097476" sldId="1018"/>
        </pc:sldMkLst>
        <pc:spChg chg="mod">
          <ac:chgData name="Abhijit Thakare" userId="d5b69fb7-b835-45e5-9ac5-42d7a2b1103b" providerId="ADAL" clId="{036D1E24-5B12-49E6-873C-F1EEC01E40E3}" dt="2024-06-20T06:18:10.772" v="323" actId="20577"/>
          <ac:spMkLst>
            <pc:docMk/>
            <pc:sldMk cId="1638097476" sldId="1018"/>
            <ac:spMk id="14" creationId="{ABCFC550-F445-B07D-4E60-A7F33FDF5055}"/>
          </ac:spMkLst>
        </pc:spChg>
        <pc:picChg chg="add del mod">
          <ac:chgData name="Abhijit Thakare" userId="d5b69fb7-b835-45e5-9ac5-42d7a2b1103b" providerId="ADAL" clId="{036D1E24-5B12-49E6-873C-F1EEC01E40E3}" dt="2024-06-20T06:15:38.232" v="256" actId="478"/>
          <ac:picMkLst>
            <pc:docMk/>
            <pc:sldMk cId="1638097476" sldId="1018"/>
            <ac:picMk id="2" creationId="{3FC6AFED-4F9B-DAC8-4DD7-611316D01479}"/>
          </ac:picMkLst>
        </pc:picChg>
        <pc:picChg chg="add mod">
          <ac:chgData name="Abhijit Thakare" userId="d5b69fb7-b835-45e5-9ac5-42d7a2b1103b" providerId="ADAL" clId="{036D1E24-5B12-49E6-873C-F1EEC01E40E3}" dt="2024-06-20T06:16:25.971" v="263" actId="14100"/>
          <ac:picMkLst>
            <pc:docMk/>
            <pc:sldMk cId="1638097476" sldId="1018"/>
            <ac:picMk id="5" creationId="{F3CEC482-BD9C-E907-2A69-EDB51CE6CE04}"/>
          </ac:picMkLst>
        </pc:picChg>
        <pc:picChg chg="del">
          <ac:chgData name="Abhijit Thakare" userId="d5b69fb7-b835-45e5-9ac5-42d7a2b1103b" providerId="ADAL" clId="{036D1E24-5B12-49E6-873C-F1EEC01E40E3}" dt="2024-06-20T06:15:59.018" v="257" actId="478"/>
          <ac:picMkLst>
            <pc:docMk/>
            <pc:sldMk cId="1638097476" sldId="1018"/>
            <ac:picMk id="6" creationId="{B9D0419D-B0C9-D1A8-274E-5D53A72BE583}"/>
          </ac:picMkLst>
        </pc:picChg>
      </pc:sldChg>
      <pc:sldChg chg="addSp delSp modSp add mod">
        <pc:chgData name="Abhijit Thakare" userId="d5b69fb7-b835-45e5-9ac5-42d7a2b1103b" providerId="ADAL" clId="{036D1E24-5B12-49E6-873C-F1EEC01E40E3}" dt="2024-06-20T07:15:48.446" v="957" actId="20577"/>
        <pc:sldMkLst>
          <pc:docMk/>
          <pc:sldMk cId="3141672685" sldId="1019"/>
        </pc:sldMkLst>
        <pc:spChg chg="mod">
          <ac:chgData name="Abhijit Thakare" userId="d5b69fb7-b835-45e5-9ac5-42d7a2b1103b" providerId="ADAL" clId="{036D1E24-5B12-49E6-873C-F1EEC01E40E3}" dt="2024-06-20T07:01:22.517" v="375" actId="20577"/>
          <ac:spMkLst>
            <pc:docMk/>
            <pc:sldMk cId="3141672685" sldId="1019"/>
            <ac:spMk id="12" creationId="{90748CAF-17AD-C48B-C685-45C3CE022B05}"/>
          </ac:spMkLst>
        </pc:spChg>
        <pc:spChg chg="mod">
          <ac:chgData name="Abhijit Thakare" userId="d5b69fb7-b835-45e5-9ac5-42d7a2b1103b" providerId="ADAL" clId="{036D1E24-5B12-49E6-873C-F1EEC01E40E3}" dt="2024-06-20T07:15:48.446" v="957" actId="20577"/>
          <ac:spMkLst>
            <pc:docMk/>
            <pc:sldMk cId="3141672685" sldId="1019"/>
            <ac:spMk id="14" creationId="{ABCFC550-F445-B07D-4E60-A7F33FDF5055}"/>
          </ac:spMkLst>
        </pc:spChg>
        <pc:picChg chg="del">
          <ac:chgData name="Abhijit Thakare" userId="d5b69fb7-b835-45e5-9ac5-42d7a2b1103b" providerId="ADAL" clId="{036D1E24-5B12-49E6-873C-F1EEC01E40E3}" dt="2024-06-20T07:00:35.844" v="348" actId="478"/>
          <ac:picMkLst>
            <pc:docMk/>
            <pc:sldMk cId="3141672685" sldId="1019"/>
            <ac:picMk id="3" creationId="{E4235A55-0DB5-23F0-3982-203C9E7DA889}"/>
          </ac:picMkLst>
        </pc:picChg>
        <pc:picChg chg="add mod">
          <ac:chgData name="Abhijit Thakare" userId="d5b69fb7-b835-45e5-9ac5-42d7a2b1103b" providerId="ADAL" clId="{036D1E24-5B12-49E6-873C-F1EEC01E40E3}" dt="2024-06-20T07:01:15.353" v="356" actId="1076"/>
          <ac:picMkLst>
            <pc:docMk/>
            <pc:sldMk cId="3141672685" sldId="1019"/>
            <ac:picMk id="4" creationId="{006284A7-A41C-AA76-E319-7EDE39A345E2}"/>
          </ac:picMkLst>
        </pc:picChg>
      </pc:sldChg>
      <pc:sldChg chg="add">
        <pc:chgData name="Abhijit Thakare" userId="d5b69fb7-b835-45e5-9ac5-42d7a2b1103b" providerId="ADAL" clId="{036D1E24-5B12-49E6-873C-F1EEC01E40E3}" dt="2024-06-20T07:19:51.290" v="960"/>
        <pc:sldMkLst>
          <pc:docMk/>
          <pc:sldMk cId="2810788490" sldId="1020"/>
        </pc:sldMkLst>
      </pc:sldChg>
      <pc:sldChg chg="addSp delSp modSp add mod">
        <pc:chgData name="Abhijit Thakare" userId="d5b69fb7-b835-45e5-9ac5-42d7a2b1103b" providerId="ADAL" clId="{036D1E24-5B12-49E6-873C-F1EEC01E40E3}" dt="2024-06-20T07:21:55.393" v="991" actId="21"/>
        <pc:sldMkLst>
          <pc:docMk/>
          <pc:sldMk cId="551448974" sldId="1021"/>
        </pc:sldMkLst>
        <pc:spChg chg="mod">
          <ac:chgData name="Abhijit Thakare" userId="d5b69fb7-b835-45e5-9ac5-42d7a2b1103b" providerId="ADAL" clId="{036D1E24-5B12-49E6-873C-F1EEC01E40E3}" dt="2024-06-20T07:21:43.908" v="989" actId="20577"/>
          <ac:spMkLst>
            <pc:docMk/>
            <pc:sldMk cId="551448974" sldId="1021"/>
            <ac:spMk id="12" creationId="{90748CAF-17AD-C48B-C685-45C3CE022B05}"/>
          </ac:spMkLst>
        </pc:spChg>
        <pc:spChg chg="del mod">
          <ac:chgData name="Abhijit Thakare" userId="d5b69fb7-b835-45e5-9ac5-42d7a2b1103b" providerId="ADAL" clId="{036D1E24-5B12-49E6-873C-F1EEC01E40E3}" dt="2024-06-20T07:21:55.393" v="991" actId="21"/>
          <ac:spMkLst>
            <pc:docMk/>
            <pc:sldMk cId="551448974" sldId="1021"/>
            <ac:spMk id="14" creationId="{ABCFC550-F445-B07D-4E60-A7F33FDF5055}"/>
          </ac:spMkLst>
        </pc:spChg>
        <pc:picChg chg="add mod">
          <ac:chgData name="Abhijit Thakare" userId="d5b69fb7-b835-45e5-9ac5-42d7a2b1103b" providerId="ADAL" clId="{036D1E24-5B12-49E6-873C-F1EEC01E40E3}" dt="2024-06-20T07:21:28.641" v="969" actId="14100"/>
          <ac:picMkLst>
            <pc:docMk/>
            <pc:sldMk cId="551448974" sldId="1021"/>
            <ac:picMk id="2" creationId="{F27B1C66-239F-5335-F3BF-088ECA7E46B1}"/>
          </ac:picMkLst>
        </pc:picChg>
        <pc:picChg chg="del">
          <ac:chgData name="Abhijit Thakare" userId="d5b69fb7-b835-45e5-9ac5-42d7a2b1103b" providerId="ADAL" clId="{036D1E24-5B12-49E6-873C-F1EEC01E40E3}" dt="2024-06-20T07:20:42.638" v="963" actId="478"/>
          <ac:picMkLst>
            <pc:docMk/>
            <pc:sldMk cId="551448974" sldId="1021"/>
            <ac:picMk id="3" creationId="{E4235A55-0DB5-23F0-3982-203C9E7DA889}"/>
          </ac:picMkLst>
        </pc:picChg>
      </pc:sldChg>
      <pc:sldChg chg="add del">
        <pc:chgData name="Abhijit Thakare" userId="d5b69fb7-b835-45e5-9ac5-42d7a2b1103b" providerId="ADAL" clId="{036D1E24-5B12-49E6-873C-F1EEC01E40E3}" dt="2024-06-20T07:28:34.145" v="1053" actId="47"/>
        <pc:sldMkLst>
          <pc:docMk/>
          <pc:sldMk cId="263809431" sldId="1022"/>
        </pc:sldMkLst>
      </pc:sldChg>
      <pc:sldChg chg="addSp delSp modSp add mod modClrScheme chgLayout">
        <pc:chgData name="Abhijit Thakare" userId="d5b69fb7-b835-45e5-9ac5-42d7a2b1103b" providerId="ADAL" clId="{036D1E24-5B12-49E6-873C-F1EEC01E40E3}" dt="2024-06-20T07:28:14.392" v="1052" actId="1076"/>
        <pc:sldMkLst>
          <pc:docMk/>
          <pc:sldMk cId="2451730003" sldId="1023"/>
        </pc:sldMkLst>
        <pc:spChg chg="add del mod">
          <ac:chgData name="Abhijit Thakare" userId="d5b69fb7-b835-45e5-9ac5-42d7a2b1103b" providerId="ADAL" clId="{036D1E24-5B12-49E6-873C-F1EEC01E40E3}" dt="2024-06-20T07:24:54.888" v="1009"/>
          <ac:spMkLst>
            <pc:docMk/>
            <pc:sldMk cId="2451730003" sldId="1023"/>
            <ac:spMk id="5" creationId="{9B7B31EC-8A66-BB12-465C-EC8F17E507E4}"/>
          </ac:spMkLst>
        </pc:spChg>
        <pc:spChg chg="add mod">
          <ac:chgData name="Abhijit Thakare" userId="d5b69fb7-b835-45e5-9ac5-42d7a2b1103b" providerId="ADAL" clId="{036D1E24-5B12-49E6-873C-F1EEC01E40E3}" dt="2024-06-20T07:25:38.024" v="1023" actId="1076"/>
          <ac:spMkLst>
            <pc:docMk/>
            <pc:sldMk cId="2451730003" sldId="1023"/>
            <ac:spMk id="6" creationId="{158A6B00-08AB-20BC-5DE0-D4C5F3FE19A0}"/>
          </ac:spMkLst>
        </pc:spChg>
        <pc:spChg chg="add mod">
          <ac:chgData name="Abhijit Thakare" userId="d5b69fb7-b835-45e5-9ac5-42d7a2b1103b" providerId="ADAL" clId="{036D1E24-5B12-49E6-873C-F1EEC01E40E3}" dt="2024-06-20T07:28:14.392" v="1052" actId="1076"/>
          <ac:spMkLst>
            <pc:docMk/>
            <pc:sldMk cId="2451730003" sldId="1023"/>
            <ac:spMk id="9" creationId="{E4A783EC-7C07-E022-B08A-2149A224F71C}"/>
          </ac:spMkLst>
        </pc:spChg>
        <pc:spChg chg="add mod">
          <ac:chgData name="Abhijit Thakare" userId="d5b69fb7-b835-45e5-9ac5-42d7a2b1103b" providerId="ADAL" clId="{036D1E24-5B12-49E6-873C-F1EEC01E40E3}" dt="2024-06-20T07:27:47.630" v="1042" actId="571"/>
          <ac:spMkLst>
            <pc:docMk/>
            <pc:sldMk cId="2451730003" sldId="1023"/>
            <ac:spMk id="10" creationId="{82C36CDC-80EE-E1D8-3D91-9D0532A6C855}"/>
          </ac:spMkLst>
        </pc:spChg>
        <pc:spChg chg="mod ord">
          <ac:chgData name="Abhijit Thakare" userId="d5b69fb7-b835-45e5-9ac5-42d7a2b1103b" providerId="ADAL" clId="{036D1E24-5B12-49E6-873C-F1EEC01E40E3}" dt="2024-06-20T07:28:11.704" v="1051" actId="1076"/>
          <ac:spMkLst>
            <pc:docMk/>
            <pc:sldMk cId="2451730003" sldId="1023"/>
            <ac:spMk id="12" creationId="{90748CAF-17AD-C48B-C685-45C3CE022B05}"/>
          </ac:spMkLst>
        </pc:spChg>
        <pc:picChg chg="del">
          <ac:chgData name="Abhijit Thakare" userId="d5b69fb7-b835-45e5-9ac5-42d7a2b1103b" providerId="ADAL" clId="{036D1E24-5B12-49E6-873C-F1EEC01E40E3}" dt="2024-06-20T07:24:07.780" v="997" actId="478"/>
          <ac:picMkLst>
            <pc:docMk/>
            <pc:sldMk cId="2451730003" sldId="1023"/>
            <ac:picMk id="2" creationId="{F27B1C66-239F-5335-F3BF-088ECA7E46B1}"/>
          </ac:picMkLst>
        </pc:picChg>
        <pc:picChg chg="add mod">
          <ac:chgData name="Abhijit Thakare" userId="d5b69fb7-b835-45e5-9ac5-42d7a2b1103b" providerId="ADAL" clId="{036D1E24-5B12-49E6-873C-F1EEC01E40E3}" dt="2024-06-20T07:24:26.492" v="1002" actId="26606"/>
          <ac:picMkLst>
            <pc:docMk/>
            <pc:sldMk cId="2451730003" sldId="1023"/>
            <ac:picMk id="3" creationId="{597BFD74-8F5E-0255-F1AE-83C58CF2EDF3}"/>
          </ac:picMkLst>
        </pc:picChg>
        <pc:picChg chg="add mod">
          <ac:chgData name="Abhijit Thakare" userId="d5b69fb7-b835-45e5-9ac5-42d7a2b1103b" providerId="ADAL" clId="{036D1E24-5B12-49E6-873C-F1EEC01E40E3}" dt="2024-06-20T07:24:44.504" v="1006" actId="14100"/>
          <ac:picMkLst>
            <pc:docMk/>
            <pc:sldMk cId="2451730003" sldId="1023"/>
            <ac:picMk id="4" creationId="{D4D7C886-4977-B70E-2AF8-45B4F8D690A7}"/>
          </ac:picMkLst>
        </pc:picChg>
        <pc:picChg chg="add mod">
          <ac:chgData name="Abhijit Thakare" userId="d5b69fb7-b835-45e5-9ac5-42d7a2b1103b" providerId="ADAL" clId="{036D1E24-5B12-49E6-873C-F1EEC01E40E3}" dt="2024-06-20T07:25:13.558" v="1015"/>
          <ac:picMkLst>
            <pc:docMk/>
            <pc:sldMk cId="2451730003" sldId="1023"/>
            <ac:picMk id="7" creationId="{AFA0B219-7B36-0DC8-7379-A4AB0064B7BF}"/>
          </ac:picMkLst>
        </pc:picChg>
      </pc:sldChg>
      <pc:sldChg chg="addSp delSp modSp add mod">
        <pc:chgData name="Abhijit Thakare" userId="d5b69fb7-b835-45e5-9ac5-42d7a2b1103b" providerId="ADAL" clId="{036D1E24-5B12-49E6-873C-F1EEC01E40E3}" dt="2024-07-09T07:33:19.610" v="1663" actId="6549"/>
        <pc:sldMkLst>
          <pc:docMk/>
          <pc:sldMk cId="2873666601" sldId="1028"/>
        </pc:sldMkLst>
        <pc:spChg chg="mod">
          <ac:chgData name="Abhijit Thakare" userId="d5b69fb7-b835-45e5-9ac5-42d7a2b1103b" providerId="ADAL" clId="{036D1E24-5B12-49E6-873C-F1EEC01E40E3}" dt="2024-07-09T07:20:54.227" v="1438" actId="1076"/>
          <ac:spMkLst>
            <pc:docMk/>
            <pc:sldMk cId="2873666601" sldId="1028"/>
            <ac:spMk id="3" creationId="{8E95E790-9ECC-FAAD-F079-8ECDAE7E77BF}"/>
          </ac:spMkLst>
        </pc:spChg>
        <pc:spChg chg="mod">
          <ac:chgData name="Abhijit Thakare" userId="d5b69fb7-b835-45e5-9ac5-42d7a2b1103b" providerId="ADAL" clId="{036D1E24-5B12-49E6-873C-F1EEC01E40E3}" dt="2024-07-09T07:33:19.610" v="1663" actId="6549"/>
          <ac:spMkLst>
            <pc:docMk/>
            <pc:sldMk cId="2873666601" sldId="1028"/>
            <ac:spMk id="5" creationId="{1D109EDA-BCB9-0D1E-A950-E1248061325B}"/>
          </ac:spMkLst>
        </pc:spChg>
        <pc:picChg chg="add mod">
          <ac:chgData name="Abhijit Thakare" userId="d5b69fb7-b835-45e5-9ac5-42d7a2b1103b" providerId="ADAL" clId="{036D1E24-5B12-49E6-873C-F1EEC01E40E3}" dt="2024-07-09T07:31:46.746" v="1631" actId="14100"/>
          <ac:picMkLst>
            <pc:docMk/>
            <pc:sldMk cId="2873666601" sldId="1028"/>
            <ac:picMk id="1026" creationId="{42A47110-549C-6F1F-8514-D758AAC0D082}"/>
          </ac:picMkLst>
        </pc:picChg>
        <pc:picChg chg="del">
          <ac:chgData name="Abhijit Thakare" userId="d5b69fb7-b835-45e5-9ac5-42d7a2b1103b" providerId="ADAL" clId="{036D1E24-5B12-49E6-873C-F1EEC01E40E3}" dt="2024-07-09T07:22:00.818" v="1453" actId="478"/>
          <ac:picMkLst>
            <pc:docMk/>
            <pc:sldMk cId="2873666601" sldId="1028"/>
            <ac:picMk id="2052" creationId="{C9C0DF5D-8223-1BB2-BAB7-703980D664DD}"/>
          </ac:picMkLst>
        </pc:picChg>
      </pc:sldChg>
    </pc:docChg>
  </pc:docChgLst>
  <pc:docChgLst>
    <pc:chgData name="Uday Kumar Javangula" userId="35618af5-a2be-415d-b2ff-733be4eab01a" providerId="ADAL" clId="{55B43D85-D5B7-41AD-B8A5-70D07B94FC8F}"/>
    <pc:docChg chg="undo custSel delSld modSld addSection modSection">
      <pc:chgData name="Uday Kumar Javangula" userId="35618af5-a2be-415d-b2ff-733be4eab01a" providerId="ADAL" clId="{55B43D85-D5B7-41AD-B8A5-70D07B94FC8F}" dt="2024-06-21T15:39:42.611" v="44" actId="14100"/>
      <pc:docMkLst>
        <pc:docMk/>
      </pc:docMkLst>
      <pc:sldChg chg="delSp mod">
        <pc:chgData name="Uday Kumar Javangula" userId="35618af5-a2be-415d-b2ff-733be4eab01a" providerId="ADAL" clId="{55B43D85-D5B7-41AD-B8A5-70D07B94FC8F}" dt="2024-06-21T10:37:47.036" v="37" actId="478"/>
        <pc:sldMkLst>
          <pc:docMk/>
          <pc:sldMk cId="479551905" sldId="256"/>
        </pc:sldMkLst>
        <pc:spChg chg="del">
          <ac:chgData name="Uday Kumar Javangula" userId="35618af5-a2be-415d-b2ff-733be4eab01a" providerId="ADAL" clId="{55B43D85-D5B7-41AD-B8A5-70D07B94FC8F}" dt="2024-06-21T10:37:47.036" v="37" actId="478"/>
          <ac:spMkLst>
            <pc:docMk/>
            <pc:sldMk cId="479551905" sldId="256"/>
            <ac:spMk id="3" creationId="{AA9EC910-85F7-4BF6-AE9F-D7826F9A2D83}"/>
          </ac:spMkLst>
        </pc:spChg>
      </pc:sldChg>
      <pc:sldChg chg="modSp mod">
        <pc:chgData name="Uday Kumar Javangula" userId="35618af5-a2be-415d-b2ff-733be4eab01a" providerId="ADAL" clId="{55B43D85-D5B7-41AD-B8A5-70D07B94FC8F}" dt="2024-06-21T10:40:45.448" v="41" actId="14100"/>
        <pc:sldMkLst>
          <pc:docMk/>
          <pc:sldMk cId="1668576412" sldId="258"/>
        </pc:sldMkLst>
        <pc:spChg chg="mod">
          <ac:chgData name="Uday Kumar Javangula" userId="35618af5-a2be-415d-b2ff-733be4eab01a" providerId="ADAL" clId="{55B43D85-D5B7-41AD-B8A5-70D07B94FC8F}" dt="2024-06-21T10:40:45.448" v="41" actId="14100"/>
          <ac:spMkLst>
            <pc:docMk/>
            <pc:sldMk cId="1668576412" sldId="258"/>
            <ac:spMk id="5" creationId="{2ED30A4C-31D1-8C44-613A-BF3B3B018F9C}"/>
          </ac:spMkLst>
        </pc:spChg>
      </pc:sldChg>
      <pc:sldChg chg="modSp mod">
        <pc:chgData name="Uday Kumar Javangula" userId="35618af5-a2be-415d-b2ff-733be4eab01a" providerId="ADAL" clId="{55B43D85-D5B7-41AD-B8A5-70D07B94FC8F}" dt="2024-06-21T10:36:55.905" v="35" actId="948"/>
        <pc:sldMkLst>
          <pc:docMk/>
          <pc:sldMk cId="1619665164" sldId="356"/>
        </pc:sldMkLst>
        <pc:spChg chg="mod">
          <ac:chgData name="Uday Kumar Javangula" userId="35618af5-a2be-415d-b2ff-733be4eab01a" providerId="ADAL" clId="{55B43D85-D5B7-41AD-B8A5-70D07B94FC8F}" dt="2024-06-21T10:36:55.905" v="35" actId="948"/>
          <ac:spMkLst>
            <pc:docMk/>
            <pc:sldMk cId="1619665164" sldId="356"/>
            <ac:spMk id="3" creationId="{2CD5D80D-8B6B-F298-79FB-7CE9B7959DF1}"/>
          </ac:spMkLst>
        </pc:spChg>
      </pc:sldChg>
      <pc:sldChg chg="delSp del mod">
        <pc:chgData name="Uday Kumar Javangula" userId="35618af5-a2be-415d-b2ff-733be4eab01a" providerId="ADAL" clId="{55B43D85-D5B7-41AD-B8A5-70D07B94FC8F}" dt="2024-06-21T15:12:12.409" v="42" actId="47"/>
        <pc:sldMkLst>
          <pc:docMk/>
          <pc:sldMk cId="173882546" sldId="358"/>
        </pc:sldMkLst>
        <pc:spChg chg="del">
          <ac:chgData name="Uday Kumar Javangula" userId="35618af5-a2be-415d-b2ff-733be4eab01a" providerId="ADAL" clId="{55B43D85-D5B7-41AD-B8A5-70D07B94FC8F}" dt="2024-06-21T10:37:32.020" v="36" actId="478"/>
          <ac:spMkLst>
            <pc:docMk/>
            <pc:sldMk cId="173882546" sldId="358"/>
            <ac:spMk id="3" creationId="{140B268E-9565-1C4F-6FC1-740E7543AE06}"/>
          </ac:spMkLst>
        </pc:spChg>
      </pc:sldChg>
      <pc:sldChg chg="modSp mod">
        <pc:chgData name="Uday Kumar Javangula" userId="35618af5-a2be-415d-b2ff-733be4eab01a" providerId="ADAL" clId="{55B43D85-D5B7-41AD-B8A5-70D07B94FC8F}" dt="2024-06-21T15:39:42.611" v="44" actId="14100"/>
        <pc:sldMkLst>
          <pc:docMk/>
          <pc:sldMk cId="297258188" sldId="1016"/>
        </pc:sldMkLst>
        <pc:spChg chg="mod">
          <ac:chgData name="Uday Kumar Javangula" userId="35618af5-a2be-415d-b2ff-733be4eab01a" providerId="ADAL" clId="{55B43D85-D5B7-41AD-B8A5-70D07B94FC8F}" dt="2024-06-21T15:39:42.611" v="44" actId="14100"/>
          <ac:spMkLst>
            <pc:docMk/>
            <pc:sldMk cId="297258188" sldId="1016"/>
            <ac:spMk id="12" creationId="{90748CAF-17AD-C48B-C685-45C3CE022B05}"/>
          </ac:spMkLst>
        </pc:spChg>
      </pc:sldChg>
      <pc:sldChg chg="modSp mod">
        <pc:chgData name="Uday Kumar Javangula" userId="35618af5-a2be-415d-b2ff-733be4eab01a" providerId="ADAL" clId="{55B43D85-D5B7-41AD-B8A5-70D07B94FC8F}" dt="2024-06-21T04:52:17.817" v="22" actId="6549"/>
        <pc:sldMkLst>
          <pc:docMk/>
          <pc:sldMk cId="1638097476" sldId="1018"/>
        </pc:sldMkLst>
        <pc:spChg chg="mod">
          <ac:chgData name="Uday Kumar Javangula" userId="35618af5-a2be-415d-b2ff-733be4eab01a" providerId="ADAL" clId="{55B43D85-D5B7-41AD-B8A5-70D07B94FC8F}" dt="2024-06-21T04:52:17.817" v="22" actId="6549"/>
          <ac:spMkLst>
            <pc:docMk/>
            <pc:sldMk cId="1638097476" sldId="1018"/>
            <ac:spMk id="14" creationId="{ABCFC550-F445-B07D-4E60-A7F33FDF5055}"/>
          </ac:spMkLst>
        </pc:spChg>
      </pc:sldChg>
      <pc:sldChg chg="modSp mod">
        <pc:chgData name="Uday Kumar Javangula" userId="35618af5-a2be-415d-b2ff-733be4eab01a" providerId="ADAL" clId="{55B43D85-D5B7-41AD-B8A5-70D07B94FC8F}" dt="2024-06-21T04:51:08.700" v="16" actId="1076"/>
        <pc:sldMkLst>
          <pc:docMk/>
          <pc:sldMk cId="3141672685" sldId="1019"/>
        </pc:sldMkLst>
        <pc:picChg chg="mod">
          <ac:chgData name="Uday Kumar Javangula" userId="35618af5-a2be-415d-b2ff-733be4eab01a" providerId="ADAL" clId="{55B43D85-D5B7-41AD-B8A5-70D07B94FC8F}" dt="2024-06-21T04:51:08.700" v="16" actId="1076"/>
          <ac:picMkLst>
            <pc:docMk/>
            <pc:sldMk cId="3141672685" sldId="1019"/>
            <ac:picMk id="4" creationId="{006284A7-A41C-AA76-E319-7EDE39A345E2}"/>
          </ac:picMkLst>
        </pc:picChg>
      </pc:sldChg>
      <pc:sldChg chg="modSp mod">
        <pc:chgData name="Uday Kumar Javangula" userId="35618af5-a2be-415d-b2ff-733be4eab01a" providerId="ADAL" clId="{55B43D85-D5B7-41AD-B8A5-70D07B94FC8F}" dt="2024-06-21T04:56:33.540" v="27" actId="1038"/>
        <pc:sldMkLst>
          <pc:docMk/>
          <pc:sldMk cId="2451730003" sldId="1023"/>
        </pc:sldMkLst>
        <pc:picChg chg="mod">
          <ac:chgData name="Uday Kumar Javangula" userId="35618af5-a2be-415d-b2ff-733be4eab01a" providerId="ADAL" clId="{55B43D85-D5B7-41AD-B8A5-70D07B94FC8F}" dt="2024-06-21T04:56:33.540" v="27" actId="1038"/>
          <ac:picMkLst>
            <pc:docMk/>
            <pc:sldMk cId="2451730003" sldId="1023"/>
            <ac:picMk id="4" creationId="{D4D7C886-4977-B70E-2AF8-45B4F8D690A7}"/>
          </ac:picMkLst>
        </pc:picChg>
      </pc:sldChg>
      <pc:sldChg chg="addSp delSp modSp">
        <pc:chgData name="Uday Kumar Javangula" userId="35618af5-a2be-415d-b2ff-733be4eab01a" providerId="ADAL" clId="{55B43D85-D5B7-41AD-B8A5-70D07B94FC8F}" dt="2024-06-21T04:49:34.089" v="5" actId="14100"/>
        <pc:sldMkLst>
          <pc:docMk/>
          <pc:sldMk cId="1009632748" sldId="1026"/>
        </pc:sldMkLst>
        <pc:picChg chg="add">
          <ac:chgData name="Uday Kumar Javangula" userId="35618af5-a2be-415d-b2ff-733be4eab01a" providerId="ADAL" clId="{55B43D85-D5B7-41AD-B8A5-70D07B94FC8F}" dt="2024-06-21T04:47:58.060" v="1"/>
          <ac:picMkLst>
            <pc:docMk/>
            <pc:sldMk cId="1009632748" sldId="1026"/>
            <ac:picMk id="1026" creationId="{F40FE300-CFB7-775E-3A7C-97C75B585B38}"/>
          </ac:picMkLst>
        </pc:picChg>
        <pc:picChg chg="add mod">
          <ac:chgData name="Uday Kumar Javangula" userId="35618af5-a2be-415d-b2ff-733be4eab01a" providerId="ADAL" clId="{55B43D85-D5B7-41AD-B8A5-70D07B94FC8F}" dt="2024-06-21T04:49:34.089" v="5" actId="14100"/>
          <ac:picMkLst>
            <pc:docMk/>
            <pc:sldMk cId="1009632748" sldId="1026"/>
            <ac:picMk id="1028" creationId="{6817E39E-9331-C7AE-38D5-091CD3E9A3C6}"/>
          </ac:picMkLst>
        </pc:picChg>
        <pc:picChg chg="add del">
          <ac:chgData name="Uday Kumar Javangula" userId="35618af5-a2be-415d-b2ff-733be4eab01a" providerId="ADAL" clId="{55B43D85-D5B7-41AD-B8A5-70D07B94FC8F}" dt="2024-06-21T04:49:30.316" v="3" actId="478"/>
          <ac:picMkLst>
            <pc:docMk/>
            <pc:sldMk cId="1009632748" sldId="1026"/>
            <ac:picMk id="8194" creationId="{EE45D3A4-048E-AD35-AFFB-F9B12B66E2E1}"/>
          </ac:picMkLst>
        </pc:picChg>
      </pc:sldChg>
    </pc:docChg>
  </pc:docChgLst>
  <pc:docChgLst>
    <pc:chgData name="Balaji Ramachandran" userId="474884b9-bd31-4a6b-b2c3-29773fa16222" providerId="ADAL" clId="{A8361CE4-FF5F-43F8-80EA-06C9D44B6E9E}"/>
    <pc:docChg chg="undo custSel addSld delSld modSld sldOrd delMainMaster modSection">
      <pc:chgData name="Balaji Ramachandran" userId="474884b9-bd31-4a6b-b2c3-29773fa16222" providerId="ADAL" clId="{A8361CE4-FF5F-43F8-80EA-06C9D44B6E9E}" dt="2024-06-21T15:33:13.146" v="983" actId="1076"/>
      <pc:docMkLst>
        <pc:docMk/>
      </pc:docMkLst>
      <pc:sldChg chg="modSp mod">
        <pc:chgData name="Balaji Ramachandran" userId="474884b9-bd31-4a6b-b2c3-29773fa16222" providerId="ADAL" clId="{A8361CE4-FF5F-43F8-80EA-06C9D44B6E9E}" dt="2024-06-21T15:33:13.146" v="983" actId="1076"/>
        <pc:sldMkLst>
          <pc:docMk/>
          <pc:sldMk cId="479551905" sldId="256"/>
        </pc:sldMkLst>
        <pc:spChg chg="mod">
          <ac:chgData name="Balaji Ramachandran" userId="474884b9-bd31-4a6b-b2c3-29773fa16222" providerId="ADAL" clId="{A8361CE4-FF5F-43F8-80EA-06C9D44B6E9E}" dt="2024-06-21T15:33:13.146" v="983" actId="1076"/>
          <ac:spMkLst>
            <pc:docMk/>
            <pc:sldMk cId="479551905" sldId="256"/>
            <ac:spMk id="2" creationId="{63040E7F-964A-47F2-AF6D-7BA722CA82FD}"/>
          </ac:spMkLst>
        </pc:spChg>
      </pc:sldChg>
      <pc:sldChg chg="modSp mod">
        <pc:chgData name="Balaji Ramachandran" userId="474884b9-bd31-4a6b-b2c3-29773fa16222" providerId="ADAL" clId="{A8361CE4-FF5F-43F8-80EA-06C9D44B6E9E}" dt="2024-06-21T14:59:53.359" v="961" actId="20577"/>
        <pc:sldMkLst>
          <pc:docMk/>
          <pc:sldMk cId="1668576412" sldId="258"/>
        </pc:sldMkLst>
        <pc:spChg chg="mod">
          <ac:chgData name="Balaji Ramachandran" userId="474884b9-bd31-4a6b-b2c3-29773fa16222" providerId="ADAL" clId="{A8361CE4-FF5F-43F8-80EA-06C9D44B6E9E}" dt="2024-06-21T14:59:53.359" v="961" actId="20577"/>
          <ac:spMkLst>
            <pc:docMk/>
            <pc:sldMk cId="1668576412" sldId="258"/>
            <ac:spMk id="5" creationId="{2ED30A4C-31D1-8C44-613A-BF3B3B018F9C}"/>
          </ac:spMkLst>
        </pc:spChg>
      </pc:sldChg>
      <pc:sldChg chg="del">
        <pc:chgData name="Balaji Ramachandran" userId="474884b9-bd31-4a6b-b2c3-29773fa16222" providerId="ADAL" clId="{A8361CE4-FF5F-43F8-80EA-06C9D44B6E9E}" dt="2024-06-18T20:44:36.164" v="26" actId="47"/>
        <pc:sldMkLst>
          <pc:docMk/>
          <pc:sldMk cId="1936948964" sldId="259"/>
        </pc:sldMkLst>
      </pc:sldChg>
      <pc:sldChg chg="ord">
        <pc:chgData name="Balaji Ramachandran" userId="474884b9-bd31-4a6b-b2c3-29773fa16222" providerId="ADAL" clId="{A8361CE4-FF5F-43F8-80EA-06C9D44B6E9E}" dt="2024-06-18T20:44:30.880" v="25"/>
        <pc:sldMkLst>
          <pc:docMk/>
          <pc:sldMk cId="3688527671" sldId="260"/>
        </pc:sldMkLst>
      </pc:sldChg>
      <pc:sldChg chg="ord">
        <pc:chgData name="Balaji Ramachandran" userId="474884b9-bd31-4a6b-b2c3-29773fa16222" providerId="ADAL" clId="{A8361CE4-FF5F-43F8-80EA-06C9D44B6E9E}" dt="2024-06-20T20:58:29.623" v="793"/>
        <pc:sldMkLst>
          <pc:docMk/>
          <pc:sldMk cId="582610022" sldId="284"/>
        </pc:sldMkLst>
      </pc:sldChg>
      <pc:sldChg chg="ord">
        <pc:chgData name="Balaji Ramachandran" userId="474884b9-bd31-4a6b-b2c3-29773fa16222" providerId="ADAL" clId="{A8361CE4-FF5F-43F8-80EA-06C9D44B6E9E}" dt="2024-06-20T20:58:29.623" v="793"/>
        <pc:sldMkLst>
          <pc:docMk/>
          <pc:sldMk cId="1822043406" sldId="287"/>
        </pc:sldMkLst>
      </pc:sldChg>
      <pc:sldChg chg="addSp delSp modSp del mod modClrScheme chgLayout">
        <pc:chgData name="Balaji Ramachandran" userId="474884b9-bd31-4a6b-b2c3-29773fa16222" providerId="ADAL" clId="{A8361CE4-FF5F-43F8-80EA-06C9D44B6E9E}" dt="2024-06-19T16:08:10.679" v="332" actId="47"/>
        <pc:sldMkLst>
          <pc:docMk/>
          <pc:sldMk cId="3260197689" sldId="289"/>
        </pc:sldMkLst>
        <pc:spChg chg="add del mod ord">
          <ac:chgData name="Balaji Ramachandran" userId="474884b9-bd31-4a6b-b2c3-29773fa16222" providerId="ADAL" clId="{A8361CE4-FF5F-43F8-80EA-06C9D44B6E9E}" dt="2024-06-19T16:00:21.674" v="285" actId="700"/>
          <ac:spMkLst>
            <pc:docMk/>
            <pc:sldMk cId="3260197689" sldId="289"/>
            <ac:spMk id="2" creationId="{476C52D0-E39B-756C-326F-2D70AD28B567}"/>
          </ac:spMkLst>
        </pc:spChg>
        <pc:spChg chg="mod ord">
          <ac:chgData name="Balaji Ramachandran" userId="474884b9-bd31-4a6b-b2c3-29773fa16222" providerId="ADAL" clId="{A8361CE4-FF5F-43F8-80EA-06C9D44B6E9E}" dt="2024-06-19T16:00:21.674" v="285" actId="700"/>
          <ac:spMkLst>
            <pc:docMk/>
            <pc:sldMk cId="3260197689" sldId="289"/>
            <ac:spMk id="3" creationId="{7DFBB81C-4036-20AE-8172-809A3AE0F6C6}"/>
          </ac:spMkLst>
        </pc:spChg>
        <pc:spChg chg="add del mod ord">
          <ac:chgData name="Balaji Ramachandran" userId="474884b9-bd31-4a6b-b2c3-29773fa16222" providerId="ADAL" clId="{A8361CE4-FF5F-43F8-80EA-06C9D44B6E9E}" dt="2024-06-19T16:00:21.674" v="285" actId="700"/>
          <ac:spMkLst>
            <pc:docMk/>
            <pc:sldMk cId="3260197689" sldId="289"/>
            <ac:spMk id="5" creationId="{12141224-0B2E-2F45-7059-7000FADB02FF}"/>
          </ac:spMkLst>
        </pc:spChg>
      </pc:sldChg>
      <pc:sldChg chg="ord">
        <pc:chgData name="Balaji Ramachandran" userId="474884b9-bd31-4a6b-b2c3-29773fa16222" providerId="ADAL" clId="{A8361CE4-FF5F-43F8-80EA-06C9D44B6E9E}" dt="2024-06-20T20:58:29.623" v="793"/>
        <pc:sldMkLst>
          <pc:docMk/>
          <pc:sldMk cId="310614794" sldId="325"/>
        </pc:sldMkLst>
      </pc:sldChg>
      <pc:sldChg chg="ord">
        <pc:chgData name="Balaji Ramachandran" userId="474884b9-bd31-4a6b-b2c3-29773fa16222" providerId="ADAL" clId="{A8361CE4-FF5F-43F8-80EA-06C9D44B6E9E}" dt="2024-06-20T20:58:29.623" v="793"/>
        <pc:sldMkLst>
          <pc:docMk/>
          <pc:sldMk cId="3188421158" sldId="326"/>
        </pc:sldMkLst>
      </pc:sldChg>
      <pc:sldChg chg="ord">
        <pc:chgData name="Balaji Ramachandran" userId="474884b9-bd31-4a6b-b2c3-29773fa16222" providerId="ADAL" clId="{A8361CE4-FF5F-43F8-80EA-06C9D44B6E9E}" dt="2024-06-20T20:58:29.623" v="793"/>
        <pc:sldMkLst>
          <pc:docMk/>
          <pc:sldMk cId="4070654623" sldId="327"/>
        </pc:sldMkLst>
      </pc:sldChg>
      <pc:sldChg chg="del">
        <pc:chgData name="Balaji Ramachandran" userId="474884b9-bd31-4a6b-b2c3-29773fa16222" providerId="ADAL" clId="{A8361CE4-FF5F-43F8-80EA-06C9D44B6E9E}" dt="2024-06-19T21:43:04.403" v="358" actId="47"/>
        <pc:sldMkLst>
          <pc:docMk/>
          <pc:sldMk cId="4205695503" sldId="328"/>
        </pc:sldMkLst>
      </pc:sldChg>
      <pc:sldChg chg="del">
        <pc:chgData name="Balaji Ramachandran" userId="474884b9-bd31-4a6b-b2c3-29773fa16222" providerId="ADAL" clId="{A8361CE4-FF5F-43F8-80EA-06C9D44B6E9E}" dt="2024-06-18T21:31:36.826" v="200" actId="47"/>
        <pc:sldMkLst>
          <pc:docMk/>
          <pc:sldMk cId="1846234447" sldId="331"/>
        </pc:sldMkLst>
      </pc:sldChg>
      <pc:sldChg chg="del">
        <pc:chgData name="Balaji Ramachandran" userId="474884b9-bd31-4a6b-b2c3-29773fa16222" providerId="ADAL" clId="{A8361CE4-FF5F-43F8-80EA-06C9D44B6E9E}" dt="2024-06-18T21:32:29.377" v="206" actId="47"/>
        <pc:sldMkLst>
          <pc:docMk/>
          <pc:sldMk cId="1759689078" sldId="332"/>
        </pc:sldMkLst>
      </pc:sldChg>
      <pc:sldChg chg="del">
        <pc:chgData name="Balaji Ramachandran" userId="474884b9-bd31-4a6b-b2c3-29773fa16222" providerId="ADAL" clId="{A8361CE4-FF5F-43F8-80EA-06C9D44B6E9E}" dt="2024-06-18T21:40:28.756" v="283" actId="47"/>
        <pc:sldMkLst>
          <pc:docMk/>
          <pc:sldMk cId="2962438327" sldId="333"/>
        </pc:sldMkLst>
      </pc:sldChg>
      <pc:sldChg chg="ord">
        <pc:chgData name="Balaji Ramachandran" userId="474884b9-bd31-4a6b-b2c3-29773fa16222" providerId="ADAL" clId="{A8361CE4-FF5F-43F8-80EA-06C9D44B6E9E}" dt="2024-06-20T20:58:29.623" v="793"/>
        <pc:sldMkLst>
          <pc:docMk/>
          <pc:sldMk cId="339802764" sldId="334"/>
        </pc:sldMkLst>
      </pc:sldChg>
      <pc:sldChg chg="ord">
        <pc:chgData name="Balaji Ramachandran" userId="474884b9-bd31-4a6b-b2c3-29773fa16222" providerId="ADAL" clId="{A8361CE4-FF5F-43F8-80EA-06C9D44B6E9E}" dt="2024-06-20T20:58:29.623" v="793"/>
        <pc:sldMkLst>
          <pc:docMk/>
          <pc:sldMk cId="2102782535" sldId="335"/>
        </pc:sldMkLst>
      </pc:sldChg>
      <pc:sldChg chg="ord">
        <pc:chgData name="Balaji Ramachandran" userId="474884b9-bd31-4a6b-b2c3-29773fa16222" providerId="ADAL" clId="{A8361CE4-FF5F-43F8-80EA-06C9D44B6E9E}" dt="2024-06-20T20:58:29.623" v="793"/>
        <pc:sldMkLst>
          <pc:docMk/>
          <pc:sldMk cId="1951810407" sldId="336"/>
        </pc:sldMkLst>
      </pc:sldChg>
      <pc:sldChg chg="ord">
        <pc:chgData name="Balaji Ramachandran" userId="474884b9-bd31-4a6b-b2c3-29773fa16222" providerId="ADAL" clId="{A8361CE4-FF5F-43F8-80EA-06C9D44B6E9E}" dt="2024-06-18T20:44:30.880" v="25"/>
        <pc:sldMkLst>
          <pc:docMk/>
          <pc:sldMk cId="1450396636" sldId="355"/>
        </pc:sldMkLst>
      </pc:sldChg>
      <pc:sldChg chg="add del ord">
        <pc:chgData name="Balaji Ramachandran" userId="474884b9-bd31-4a6b-b2c3-29773fa16222" providerId="ADAL" clId="{A8361CE4-FF5F-43F8-80EA-06C9D44B6E9E}" dt="2024-06-18T20:44:30.880" v="25"/>
        <pc:sldMkLst>
          <pc:docMk/>
          <pc:sldMk cId="459952151" sldId="357"/>
        </pc:sldMkLst>
      </pc:sldChg>
      <pc:sldChg chg="modSp mod">
        <pc:chgData name="Balaji Ramachandran" userId="474884b9-bd31-4a6b-b2c3-29773fa16222" providerId="ADAL" clId="{A8361CE4-FF5F-43F8-80EA-06C9D44B6E9E}" dt="2024-06-21T14:58:46.727" v="877" actId="20577"/>
        <pc:sldMkLst>
          <pc:docMk/>
          <pc:sldMk cId="173882546" sldId="358"/>
        </pc:sldMkLst>
        <pc:spChg chg="mod">
          <ac:chgData name="Balaji Ramachandran" userId="474884b9-bd31-4a6b-b2c3-29773fa16222" providerId="ADAL" clId="{A8361CE4-FF5F-43F8-80EA-06C9D44B6E9E}" dt="2024-06-21T14:58:46.727" v="877" actId="20577"/>
          <ac:spMkLst>
            <pc:docMk/>
            <pc:sldMk cId="173882546" sldId="358"/>
            <ac:spMk id="2" creationId="{5D53AA6B-935F-A584-C1B8-83C701AA3CD0}"/>
          </ac:spMkLst>
        </pc:spChg>
      </pc:sldChg>
      <pc:sldChg chg="modSp mod ord">
        <pc:chgData name="Balaji Ramachandran" userId="474884b9-bd31-4a6b-b2c3-29773fa16222" providerId="ADAL" clId="{A8361CE4-FF5F-43F8-80EA-06C9D44B6E9E}" dt="2024-06-20T15:17:15.449" v="364"/>
        <pc:sldMkLst>
          <pc:docMk/>
          <pc:sldMk cId="805448540" sldId="359"/>
        </pc:sldMkLst>
        <pc:spChg chg="mod">
          <ac:chgData name="Balaji Ramachandran" userId="474884b9-bd31-4a6b-b2c3-29773fa16222" providerId="ADAL" clId="{A8361CE4-FF5F-43F8-80EA-06C9D44B6E9E}" dt="2024-06-18T18:13:42.937" v="19" actId="6549"/>
          <ac:spMkLst>
            <pc:docMk/>
            <pc:sldMk cId="805448540" sldId="359"/>
            <ac:spMk id="4" creationId="{D99523D2-3036-B1D8-94FE-B5928FDD1A10}"/>
          </ac:spMkLst>
        </pc:spChg>
      </pc:sldChg>
      <pc:sldChg chg="del">
        <pc:chgData name="Balaji Ramachandran" userId="474884b9-bd31-4a6b-b2c3-29773fa16222" providerId="ADAL" clId="{A8361CE4-FF5F-43F8-80EA-06C9D44B6E9E}" dt="2024-06-20T19:06:05.190" v="513" actId="47"/>
        <pc:sldMkLst>
          <pc:docMk/>
          <pc:sldMk cId="2946013151" sldId="360"/>
        </pc:sldMkLst>
      </pc:sldChg>
      <pc:sldChg chg="del">
        <pc:chgData name="Balaji Ramachandran" userId="474884b9-bd31-4a6b-b2c3-29773fa16222" providerId="ADAL" clId="{A8361CE4-FF5F-43F8-80EA-06C9D44B6E9E}" dt="2024-06-20T19:06:06.287" v="514" actId="47"/>
        <pc:sldMkLst>
          <pc:docMk/>
          <pc:sldMk cId="2130004474" sldId="361"/>
        </pc:sldMkLst>
      </pc:sldChg>
      <pc:sldChg chg="ord">
        <pc:chgData name="Balaji Ramachandran" userId="474884b9-bd31-4a6b-b2c3-29773fa16222" providerId="ADAL" clId="{A8361CE4-FF5F-43F8-80EA-06C9D44B6E9E}" dt="2024-06-20T20:58:29.623" v="793"/>
        <pc:sldMkLst>
          <pc:docMk/>
          <pc:sldMk cId="1697359095" sldId="366"/>
        </pc:sldMkLst>
      </pc:sldChg>
      <pc:sldChg chg="ord">
        <pc:chgData name="Balaji Ramachandran" userId="474884b9-bd31-4a6b-b2c3-29773fa16222" providerId="ADAL" clId="{A8361CE4-FF5F-43F8-80EA-06C9D44B6E9E}" dt="2024-06-20T20:58:29.623" v="793"/>
        <pc:sldMkLst>
          <pc:docMk/>
          <pc:sldMk cId="3432666521" sldId="367"/>
        </pc:sldMkLst>
      </pc:sldChg>
      <pc:sldChg chg="ord">
        <pc:chgData name="Balaji Ramachandran" userId="474884b9-bd31-4a6b-b2c3-29773fa16222" providerId="ADAL" clId="{A8361CE4-FF5F-43F8-80EA-06C9D44B6E9E}" dt="2024-06-20T20:58:29.623" v="793"/>
        <pc:sldMkLst>
          <pc:docMk/>
          <pc:sldMk cId="2449776968" sldId="368"/>
        </pc:sldMkLst>
      </pc:sldChg>
      <pc:sldChg chg="ord">
        <pc:chgData name="Balaji Ramachandran" userId="474884b9-bd31-4a6b-b2c3-29773fa16222" providerId="ADAL" clId="{A8361CE4-FF5F-43F8-80EA-06C9D44B6E9E}" dt="2024-06-20T20:58:29.623" v="793"/>
        <pc:sldMkLst>
          <pc:docMk/>
          <pc:sldMk cId="501063396" sldId="369"/>
        </pc:sldMkLst>
      </pc:sldChg>
      <pc:sldChg chg="ord">
        <pc:chgData name="Balaji Ramachandran" userId="474884b9-bd31-4a6b-b2c3-29773fa16222" providerId="ADAL" clId="{A8361CE4-FF5F-43F8-80EA-06C9D44B6E9E}" dt="2024-06-20T20:58:29.623" v="793"/>
        <pc:sldMkLst>
          <pc:docMk/>
          <pc:sldMk cId="4031028066" sldId="370"/>
        </pc:sldMkLst>
      </pc:sldChg>
      <pc:sldChg chg="ord">
        <pc:chgData name="Balaji Ramachandran" userId="474884b9-bd31-4a6b-b2c3-29773fa16222" providerId="ADAL" clId="{A8361CE4-FF5F-43F8-80EA-06C9D44B6E9E}" dt="2024-06-20T20:58:29.623" v="793"/>
        <pc:sldMkLst>
          <pc:docMk/>
          <pc:sldMk cId="3623674177" sldId="372"/>
        </pc:sldMkLst>
      </pc:sldChg>
      <pc:sldChg chg="ord">
        <pc:chgData name="Balaji Ramachandran" userId="474884b9-bd31-4a6b-b2c3-29773fa16222" providerId="ADAL" clId="{A8361CE4-FF5F-43F8-80EA-06C9D44B6E9E}" dt="2024-06-20T20:58:29.623" v="793"/>
        <pc:sldMkLst>
          <pc:docMk/>
          <pc:sldMk cId="4088503333" sldId="373"/>
        </pc:sldMkLst>
      </pc:sldChg>
      <pc:sldChg chg="ord">
        <pc:chgData name="Balaji Ramachandran" userId="474884b9-bd31-4a6b-b2c3-29773fa16222" providerId="ADAL" clId="{A8361CE4-FF5F-43F8-80EA-06C9D44B6E9E}" dt="2024-06-20T20:58:29.623" v="793"/>
        <pc:sldMkLst>
          <pc:docMk/>
          <pc:sldMk cId="2761898465" sldId="374"/>
        </pc:sldMkLst>
      </pc:sldChg>
      <pc:sldChg chg="ord">
        <pc:chgData name="Balaji Ramachandran" userId="474884b9-bd31-4a6b-b2c3-29773fa16222" providerId="ADAL" clId="{A8361CE4-FF5F-43F8-80EA-06C9D44B6E9E}" dt="2024-06-20T20:58:29.623" v="793"/>
        <pc:sldMkLst>
          <pc:docMk/>
          <pc:sldMk cId="1240278841" sldId="375"/>
        </pc:sldMkLst>
      </pc:sldChg>
      <pc:sldChg chg="delSp modSp mod setBg">
        <pc:chgData name="Balaji Ramachandran" userId="474884b9-bd31-4a6b-b2c3-29773fa16222" providerId="ADAL" clId="{A8361CE4-FF5F-43F8-80EA-06C9D44B6E9E}" dt="2024-06-21T15:04:16.895" v="982" actId="1076"/>
        <pc:sldMkLst>
          <pc:docMk/>
          <pc:sldMk cId="2056934191" sldId="1000"/>
        </pc:sldMkLst>
        <pc:spChg chg="del mod">
          <ac:chgData name="Balaji Ramachandran" userId="474884b9-bd31-4a6b-b2c3-29773fa16222" providerId="ADAL" clId="{A8361CE4-FF5F-43F8-80EA-06C9D44B6E9E}" dt="2024-06-21T15:04:08.579" v="981" actId="478"/>
          <ac:spMkLst>
            <pc:docMk/>
            <pc:sldMk cId="2056934191" sldId="1000"/>
            <ac:spMk id="3" creationId="{2D586433-90ED-7994-F22E-01113D020D2A}"/>
          </ac:spMkLst>
        </pc:spChg>
        <pc:spChg chg="mod">
          <ac:chgData name="Balaji Ramachandran" userId="474884b9-bd31-4a6b-b2c3-29773fa16222" providerId="ADAL" clId="{A8361CE4-FF5F-43F8-80EA-06C9D44B6E9E}" dt="2024-06-18T18:08:44.524" v="7" actId="207"/>
          <ac:spMkLst>
            <pc:docMk/>
            <pc:sldMk cId="2056934191" sldId="1000"/>
            <ac:spMk id="32" creationId="{A8C3A4EC-4EC5-E635-FF49-1108FB0B2DEF}"/>
          </ac:spMkLst>
        </pc:spChg>
        <pc:spChg chg="mod">
          <ac:chgData name="Balaji Ramachandran" userId="474884b9-bd31-4a6b-b2c3-29773fa16222" providerId="ADAL" clId="{A8361CE4-FF5F-43F8-80EA-06C9D44B6E9E}" dt="2024-06-18T18:07:15.793" v="1" actId="20577"/>
          <ac:spMkLst>
            <pc:docMk/>
            <pc:sldMk cId="2056934191" sldId="1000"/>
            <ac:spMk id="33" creationId="{EEFEB2BF-6B42-B2BD-1A23-8DF71D812AD9}"/>
          </ac:spMkLst>
        </pc:spChg>
        <pc:grpChg chg="mod">
          <ac:chgData name="Balaji Ramachandran" userId="474884b9-bd31-4a6b-b2c3-29773fa16222" providerId="ADAL" clId="{A8361CE4-FF5F-43F8-80EA-06C9D44B6E9E}" dt="2024-06-21T15:04:16.895" v="982" actId="1076"/>
          <ac:grpSpMkLst>
            <pc:docMk/>
            <pc:sldMk cId="2056934191" sldId="1000"/>
            <ac:grpSpMk id="34" creationId="{5CC03804-26EE-4DFB-143D-106C8C42AB0E}"/>
          </ac:grpSpMkLst>
        </pc:grpChg>
        <pc:picChg chg="del mod">
          <ac:chgData name="Balaji Ramachandran" userId="474884b9-bd31-4a6b-b2c3-29773fa16222" providerId="ADAL" clId="{A8361CE4-FF5F-43F8-80EA-06C9D44B6E9E}" dt="2024-06-21T15:04:08.579" v="981" actId="478"/>
          <ac:picMkLst>
            <pc:docMk/>
            <pc:sldMk cId="2056934191" sldId="1000"/>
            <ac:picMk id="2" creationId="{BC8DB202-B73C-ABA8-62BE-92F5884FBFCE}"/>
          </ac:picMkLst>
        </pc:picChg>
      </pc:sldChg>
      <pc:sldChg chg="del">
        <pc:chgData name="Balaji Ramachandran" userId="474884b9-bd31-4a6b-b2c3-29773fa16222" providerId="ADAL" clId="{A8361CE4-FF5F-43F8-80EA-06C9D44B6E9E}" dt="2024-06-18T18:08:23.512" v="5" actId="47"/>
        <pc:sldMkLst>
          <pc:docMk/>
          <pc:sldMk cId="3245000759" sldId="1001"/>
        </pc:sldMkLst>
      </pc:sldChg>
      <pc:sldChg chg="delSp modSp mod">
        <pc:chgData name="Balaji Ramachandran" userId="474884b9-bd31-4a6b-b2c3-29773fa16222" providerId="ADAL" clId="{A8361CE4-FF5F-43F8-80EA-06C9D44B6E9E}" dt="2024-06-19T21:40:19.700" v="344" actId="14100"/>
        <pc:sldMkLst>
          <pc:docMk/>
          <pc:sldMk cId="1372911743" sldId="1003"/>
        </pc:sldMkLst>
        <pc:spChg chg="mod">
          <ac:chgData name="Balaji Ramachandran" userId="474884b9-bd31-4a6b-b2c3-29773fa16222" providerId="ADAL" clId="{A8361CE4-FF5F-43F8-80EA-06C9D44B6E9E}" dt="2024-06-18T18:10:07.869" v="8" actId="207"/>
          <ac:spMkLst>
            <pc:docMk/>
            <pc:sldMk cId="1372911743" sldId="1003"/>
            <ac:spMk id="2" creationId="{A5E98C77-E333-C9B2-8B39-0D0D13DF7454}"/>
          </ac:spMkLst>
        </pc:spChg>
        <pc:spChg chg="del mod">
          <ac:chgData name="Balaji Ramachandran" userId="474884b9-bd31-4a6b-b2c3-29773fa16222" providerId="ADAL" clId="{A8361CE4-FF5F-43F8-80EA-06C9D44B6E9E}" dt="2024-06-19T21:40:12.402" v="342" actId="478"/>
          <ac:spMkLst>
            <pc:docMk/>
            <pc:sldMk cId="1372911743" sldId="1003"/>
            <ac:spMk id="3" creationId="{D52FE90F-AA19-D2EC-777E-7E92085BA128}"/>
          </ac:spMkLst>
        </pc:spChg>
        <pc:spChg chg="mod">
          <ac:chgData name="Balaji Ramachandran" userId="474884b9-bd31-4a6b-b2c3-29773fa16222" providerId="ADAL" clId="{A8361CE4-FF5F-43F8-80EA-06C9D44B6E9E}" dt="2024-06-18T18:10:42.061" v="15" actId="1076"/>
          <ac:spMkLst>
            <pc:docMk/>
            <pc:sldMk cId="1372911743" sldId="1003"/>
            <ac:spMk id="5" creationId="{9E75C4DC-D003-7393-16FA-AE403F1057E2}"/>
          </ac:spMkLst>
        </pc:spChg>
        <pc:picChg chg="mod">
          <ac:chgData name="Balaji Ramachandran" userId="474884b9-bd31-4a6b-b2c3-29773fa16222" providerId="ADAL" clId="{A8361CE4-FF5F-43F8-80EA-06C9D44B6E9E}" dt="2024-06-19T21:40:19.700" v="344" actId="14100"/>
          <ac:picMkLst>
            <pc:docMk/>
            <pc:sldMk cId="1372911743" sldId="1003"/>
            <ac:picMk id="6" creationId="{EC0235FB-C6E0-787B-D218-AB7826569593}"/>
          </ac:picMkLst>
        </pc:picChg>
      </pc:sldChg>
      <pc:sldChg chg="delSp new mod modClrScheme chgLayout">
        <pc:chgData name="Balaji Ramachandran" userId="474884b9-bd31-4a6b-b2c3-29773fa16222" providerId="ADAL" clId="{A8361CE4-FF5F-43F8-80EA-06C9D44B6E9E}" dt="2024-06-18T20:44:10.093" v="23" actId="700"/>
        <pc:sldMkLst>
          <pc:docMk/>
          <pc:sldMk cId="3715761273" sldId="1004"/>
        </pc:sldMkLst>
        <pc:spChg chg="del">
          <ac:chgData name="Balaji Ramachandran" userId="474884b9-bd31-4a6b-b2c3-29773fa16222" providerId="ADAL" clId="{A8361CE4-FF5F-43F8-80EA-06C9D44B6E9E}" dt="2024-06-18T20:44:10.093" v="23" actId="700"/>
          <ac:spMkLst>
            <pc:docMk/>
            <pc:sldMk cId="3715761273" sldId="1004"/>
            <ac:spMk id="2" creationId="{87B9B737-6D2D-B859-77B7-F54CF96E34A8}"/>
          </ac:spMkLst>
        </pc:spChg>
      </pc:sldChg>
      <pc:sldChg chg="addSp delSp modSp new mod modClrScheme chgLayout">
        <pc:chgData name="Balaji Ramachandran" userId="474884b9-bd31-4a6b-b2c3-29773fa16222" providerId="ADAL" clId="{A8361CE4-FF5F-43F8-80EA-06C9D44B6E9E}" dt="2024-06-18T21:39:19.830" v="282" actId="20577"/>
        <pc:sldMkLst>
          <pc:docMk/>
          <pc:sldMk cId="173283196" sldId="1005"/>
        </pc:sldMkLst>
        <pc:spChg chg="mod ord">
          <ac:chgData name="Balaji Ramachandran" userId="474884b9-bd31-4a6b-b2c3-29773fa16222" providerId="ADAL" clId="{A8361CE4-FF5F-43F8-80EA-06C9D44B6E9E}" dt="2024-06-18T21:20:39.951" v="40" actId="700"/>
          <ac:spMkLst>
            <pc:docMk/>
            <pc:sldMk cId="173283196" sldId="1005"/>
            <ac:spMk id="2" creationId="{25242551-20EC-A859-0392-51600C86F5BC}"/>
          </ac:spMkLst>
        </pc:spChg>
        <pc:spChg chg="del">
          <ac:chgData name="Balaji Ramachandran" userId="474884b9-bd31-4a6b-b2c3-29773fa16222" providerId="ADAL" clId="{A8361CE4-FF5F-43F8-80EA-06C9D44B6E9E}" dt="2024-06-18T20:45:27.839" v="39" actId="478"/>
          <ac:spMkLst>
            <pc:docMk/>
            <pc:sldMk cId="173283196" sldId="1005"/>
            <ac:spMk id="3" creationId="{7DF13C45-9DE9-C353-5809-BF01A180CFAB}"/>
          </ac:spMkLst>
        </pc:spChg>
        <pc:spChg chg="add mod">
          <ac:chgData name="Balaji Ramachandran" userId="474884b9-bd31-4a6b-b2c3-29773fa16222" providerId="ADAL" clId="{A8361CE4-FF5F-43F8-80EA-06C9D44B6E9E}" dt="2024-06-18T21:23:40.486" v="148" actId="1076"/>
          <ac:spMkLst>
            <pc:docMk/>
            <pc:sldMk cId="173283196" sldId="1005"/>
            <ac:spMk id="4" creationId="{E255E4F8-1D1E-F775-5125-8204009C65B3}"/>
          </ac:spMkLst>
        </pc:spChg>
        <pc:spChg chg="add mod">
          <ac:chgData name="Balaji Ramachandran" userId="474884b9-bd31-4a6b-b2c3-29773fa16222" providerId="ADAL" clId="{A8361CE4-FF5F-43F8-80EA-06C9D44B6E9E}" dt="2024-06-18T21:26:58.611" v="184" actId="20577"/>
          <ac:spMkLst>
            <pc:docMk/>
            <pc:sldMk cId="173283196" sldId="1005"/>
            <ac:spMk id="5" creationId="{7FD50EF1-D5D2-6F70-2FCC-866FEBEC3CDF}"/>
          </ac:spMkLst>
        </pc:spChg>
        <pc:spChg chg="add mod">
          <ac:chgData name="Balaji Ramachandran" userId="474884b9-bd31-4a6b-b2c3-29773fa16222" providerId="ADAL" clId="{A8361CE4-FF5F-43F8-80EA-06C9D44B6E9E}" dt="2024-06-18T21:27:16.761" v="185"/>
          <ac:spMkLst>
            <pc:docMk/>
            <pc:sldMk cId="173283196" sldId="1005"/>
            <ac:spMk id="6" creationId="{CBD6DF8D-877F-1820-61A6-276EA33FCCB4}"/>
          </ac:spMkLst>
        </pc:spChg>
        <pc:spChg chg="add mod">
          <ac:chgData name="Balaji Ramachandran" userId="474884b9-bd31-4a6b-b2c3-29773fa16222" providerId="ADAL" clId="{A8361CE4-FF5F-43F8-80EA-06C9D44B6E9E}" dt="2024-06-18T21:39:19.830" v="282" actId="20577"/>
          <ac:spMkLst>
            <pc:docMk/>
            <pc:sldMk cId="173283196" sldId="1005"/>
            <ac:spMk id="7" creationId="{27CCE6AF-F65F-392D-D935-B3C99E62B965}"/>
          </ac:spMkLst>
        </pc:spChg>
      </pc:sldChg>
      <pc:sldChg chg="addSp delSp modSp new del mod modClrScheme chgLayout">
        <pc:chgData name="Balaji Ramachandran" userId="474884b9-bd31-4a6b-b2c3-29773fa16222" providerId="ADAL" clId="{A8361CE4-FF5F-43F8-80EA-06C9D44B6E9E}" dt="2024-06-18T21:31:24.491" v="199" actId="47"/>
        <pc:sldMkLst>
          <pc:docMk/>
          <pc:sldMk cId="940258537" sldId="1006"/>
        </pc:sldMkLst>
        <pc:spChg chg="del mod ord">
          <ac:chgData name="Balaji Ramachandran" userId="474884b9-bd31-4a6b-b2c3-29773fa16222" providerId="ADAL" clId="{A8361CE4-FF5F-43F8-80EA-06C9D44B6E9E}" dt="2024-06-18T21:24:13.269" v="150" actId="700"/>
          <ac:spMkLst>
            <pc:docMk/>
            <pc:sldMk cId="940258537" sldId="1006"/>
            <ac:spMk id="2" creationId="{EC919DE9-D39D-1595-D400-305FA28A2A18}"/>
          </ac:spMkLst>
        </pc:spChg>
        <pc:spChg chg="add mod ord">
          <ac:chgData name="Balaji Ramachandran" userId="474884b9-bd31-4a6b-b2c3-29773fa16222" providerId="ADAL" clId="{A8361CE4-FF5F-43F8-80EA-06C9D44B6E9E}" dt="2024-06-18T21:25:26.568" v="161" actId="1076"/>
          <ac:spMkLst>
            <pc:docMk/>
            <pc:sldMk cId="940258537" sldId="1006"/>
            <ac:spMk id="3" creationId="{8E95E790-9ECC-FAAD-F079-8ECDAE7E77BF}"/>
          </ac:spMkLst>
        </pc:spChg>
        <pc:spChg chg="add del mod ord">
          <ac:chgData name="Balaji Ramachandran" userId="474884b9-bd31-4a6b-b2c3-29773fa16222" providerId="ADAL" clId="{A8361CE4-FF5F-43F8-80EA-06C9D44B6E9E}" dt="2024-06-18T21:25:03.139" v="151" actId="478"/>
          <ac:spMkLst>
            <pc:docMk/>
            <pc:sldMk cId="940258537" sldId="1006"/>
            <ac:spMk id="4" creationId="{5C5B4082-6235-D2AA-6679-BC71AE8BEB76}"/>
          </ac:spMkLst>
        </pc:spChg>
        <pc:spChg chg="add mod ord">
          <ac:chgData name="Balaji Ramachandran" userId="474884b9-bd31-4a6b-b2c3-29773fa16222" providerId="ADAL" clId="{A8361CE4-FF5F-43F8-80EA-06C9D44B6E9E}" dt="2024-06-18T21:26:38.482" v="178" actId="15"/>
          <ac:spMkLst>
            <pc:docMk/>
            <pc:sldMk cId="940258537" sldId="1006"/>
            <ac:spMk id="5" creationId="{1D109EDA-BCB9-0D1E-A950-E1248061325B}"/>
          </ac:spMkLst>
        </pc:spChg>
        <pc:picChg chg="add del mod">
          <ac:chgData name="Balaji Ramachandran" userId="474884b9-bd31-4a6b-b2c3-29773fa16222" providerId="ADAL" clId="{A8361CE4-FF5F-43F8-80EA-06C9D44B6E9E}" dt="2024-06-18T21:31:10.461" v="194" actId="478"/>
          <ac:picMkLst>
            <pc:docMk/>
            <pc:sldMk cId="940258537" sldId="1006"/>
            <ac:picMk id="1026" creationId="{12F043FC-DD42-25F9-799D-F1E3BA141C39}"/>
          </ac:picMkLst>
        </pc:picChg>
      </pc:sldChg>
      <pc:sldChg chg="addSp delSp modSp add mod">
        <pc:chgData name="Balaji Ramachandran" userId="474884b9-bd31-4a6b-b2c3-29773fa16222" providerId="ADAL" clId="{A8361CE4-FF5F-43F8-80EA-06C9D44B6E9E}" dt="2024-06-18T21:31:20.313" v="198" actId="14100"/>
        <pc:sldMkLst>
          <pc:docMk/>
          <pc:sldMk cId="2552982050" sldId="1007"/>
        </pc:sldMkLst>
        <pc:spChg chg="mod">
          <ac:chgData name="Balaji Ramachandran" userId="474884b9-bd31-4a6b-b2c3-29773fa16222" providerId="ADAL" clId="{A8361CE4-FF5F-43F8-80EA-06C9D44B6E9E}" dt="2024-06-18T21:30:30" v="191" actId="26606"/>
          <ac:spMkLst>
            <pc:docMk/>
            <pc:sldMk cId="2552982050" sldId="1007"/>
            <ac:spMk id="3" creationId="{8E95E790-9ECC-FAAD-F079-8ECDAE7E77BF}"/>
          </ac:spMkLst>
        </pc:spChg>
        <pc:spChg chg="mod ord">
          <ac:chgData name="Balaji Ramachandran" userId="474884b9-bd31-4a6b-b2c3-29773fa16222" providerId="ADAL" clId="{A8361CE4-FF5F-43F8-80EA-06C9D44B6E9E}" dt="2024-06-18T21:31:20.313" v="198" actId="14100"/>
          <ac:spMkLst>
            <pc:docMk/>
            <pc:sldMk cId="2552982050" sldId="1007"/>
            <ac:spMk id="5" creationId="{1D109EDA-BCB9-0D1E-A950-E1248061325B}"/>
          </ac:spMkLst>
        </pc:spChg>
        <pc:picChg chg="del">
          <ac:chgData name="Balaji Ramachandran" userId="474884b9-bd31-4a6b-b2c3-29773fa16222" providerId="ADAL" clId="{A8361CE4-FF5F-43F8-80EA-06C9D44B6E9E}" dt="2024-06-18T21:29:59.570" v="188" actId="478"/>
          <ac:picMkLst>
            <pc:docMk/>
            <pc:sldMk cId="2552982050" sldId="1007"/>
            <ac:picMk id="1026" creationId="{12F043FC-DD42-25F9-799D-F1E3BA141C39}"/>
          </ac:picMkLst>
        </pc:picChg>
        <pc:picChg chg="add del mod">
          <ac:chgData name="Balaji Ramachandran" userId="474884b9-bd31-4a6b-b2c3-29773fa16222" providerId="ADAL" clId="{A8361CE4-FF5F-43F8-80EA-06C9D44B6E9E}" dt="2024-06-18T21:31:13.319" v="195" actId="478"/>
          <ac:picMkLst>
            <pc:docMk/>
            <pc:sldMk cId="2552982050" sldId="1007"/>
            <ac:picMk id="2050" creationId="{ECBA7593-8F7A-927F-7F9B-222313A85B02}"/>
          </ac:picMkLst>
        </pc:picChg>
        <pc:picChg chg="add mod">
          <ac:chgData name="Balaji Ramachandran" userId="474884b9-bd31-4a6b-b2c3-29773fa16222" providerId="ADAL" clId="{A8361CE4-FF5F-43F8-80EA-06C9D44B6E9E}" dt="2024-06-18T21:31:16.871" v="197" actId="26606"/>
          <ac:picMkLst>
            <pc:docMk/>
            <pc:sldMk cId="2552982050" sldId="1007"/>
            <ac:picMk id="2052" creationId="{C9C0DF5D-8223-1BB2-BAB7-703980D664DD}"/>
          </ac:picMkLst>
        </pc:picChg>
      </pc:sldChg>
      <pc:sldChg chg="modSp add mod">
        <pc:chgData name="Balaji Ramachandran" userId="474884b9-bd31-4a6b-b2c3-29773fa16222" providerId="ADAL" clId="{A8361CE4-FF5F-43F8-80EA-06C9D44B6E9E}" dt="2024-06-18T21:32:06.519" v="205" actId="15"/>
        <pc:sldMkLst>
          <pc:docMk/>
          <pc:sldMk cId="3396954660" sldId="1008"/>
        </pc:sldMkLst>
        <pc:spChg chg="mod">
          <ac:chgData name="Balaji Ramachandran" userId="474884b9-bd31-4a6b-b2c3-29773fa16222" providerId="ADAL" clId="{A8361CE4-FF5F-43F8-80EA-06C9D44B6E9E}" dt="2024-06-18T21:32:06.519" v="205" actId="15"/>
          <ac:spMkLst>
            <pc:docMk/>
            <pc:sldMk cId="3396954660" sldId="1008"/>
            <ac:spMk id="5" creationId="{1D109EDA-BCB9-0D1E-A950-E1248061325B}"/>
          </ac:spMkLst>
        </pc:spChg>
      </pc:sldChg>
      <pc:sldChg chg="addSp delSp modSp add mod">
        <pc:chgData name="Balaji Ramachandran" userId="474884b9-bd31-4a6b-b2c3-29773fa16222" providerId="ADAL" clId="{A8361CE4-FF5F-43F8-80EA-06C9D44B6E9E}" dt="2024-06-20T18:58:49.199" v="383" actId="255"/>
        <pc:sldMkLst>
          <pc:docMk/>
          <pc:sldMk cId="1465562739" sldId="1009"/>
        </pc:sldMkLst>
        <pc:spChg chg="mod">
          <ac:chgData name="Balaji Ramachandran" userId="474884b9-bd31-4a6b-b2c3-29773fa16222" providerId="ADAL" clId="{A8361CE4-FF5F-43F8-80EA-06C9D44B6E9E}" dt="2024-06-20T18:58:49.199" v="383" actId="255"/>
          <ac:spMkLst>
            <pc:docMk/>
            <pc:sldMk cId="1465562739" sldId="1009"/>
            <ac:spMk id="5" creationId="{1D109EDA-BCB9-0D1E-A950-E1248061325B}"/>
          </ac:spMkLst>
        </pc:spChg>
        <pc:picChg chg="del">
          <ac:chgData name="Balaji Ramachandran" userId="474884b9-bd31-4a6b-b2c3-29773fa16222" providerId="ADAL" clId="{A8361CE4-FF5F-43F8-80EA-06C9D44B6E9E}" dt="2024-06-18T21:32:37.052" v="208" actId="478"/>
          <ac:picMkLst>
            <pc:docMk/>
            <pc:sldMk cId="1465562739" sldId="1009"/>
            <ac:picMk id="2050" creationId="{ECBA7593-8F7A-927F-7F9B-222313A85B02}"/>
          </ac:picMkLst>
        </pc:picChg>
        <pc:picChg chg="add mod">
          <ac:chgData name="Balaji Ramachandran" userId="474884b9-bd31-4a6b-b2c3-29773fa16222" providerId="ADAL" clId="{A8361CE4-FF5F-43F8-80EA-06C9D44B6E9E}" dt="2024-06-18T21:33:09.821" v="212" actId="1076"/>
          <ac:picMkLst>
            <pc:docMk/>
            <pc:sldMk cId="1465562739" sldId="1009"/>
            <ac:picMk id="3074" creationId="{D3137A8D-92A7-5BF8-8086-BEDF556AA4E3}"/>
          </ac:picMkLst>
        </pc:picChg>
      </pc:sldChg>
      <pc:sldChg chg="del">
        <pc:chgData name="Balaji Ramachandran" userId="474884b9-bd31-4a6b-b2c3-29773fa16222" providerId="ADAL" clId="{A8361CE4-FF5F-43F8-80EA-06C9D44B6E9E}" dt="2024-06-20T16:53:49.646" v="372" actId="47"/>
        <pc:sldMkLst>
          <pc:docMk/>
          <pc:sldMk cId="1912562318" sldId="1010"/>
        </pc:sldMkLst>
      </pc:sldChg>
      <pc:sldChg chg="ord">
        <pc:chgData name="Balaji Ramachandran" userId="474884b9-bd31-4a6b-b2c3-29773fa16222" providerId="ADAL" clId="{A8361CE4-FF5F-43F8-80EA-06C9D44B6E9E}" dt="2024-06-20T20:58:29.623" v="793"/>
        <pc:sldMkLst>
          <pc:docMk/>
          <pc:sldMk cId="2110465398" sldId="1011"/>
        </pc:sldMkLst>
      </pc:sldChg>
      <pc:sldChg chg="addSp delSp modSp new mod ord modClrScheme chgLayout">
        <pc:chgData name="Balaji Ramachandran" userId="474884b9-bd31-4a6b-b2c3-29773fa16222" providerId="ADAL" clId="{A8361CE4-FF5F-43F8-80EA-06C9D44B6E9E}" dt="2024-06-20T18:59:00.452" v="384" actId="255"/>
        <pc:sldMkLst>
          <pc:docMk/>
          <pc:sldMk cId="1295470225" sldId="1012"/>
        </pc:sldMkLst>
        <pc:spChg chg="del mod ord">
          <ac:chgData name="Balaji Ramachandran" userId="474884b9-bd31-4a6b-b2c3-29773fa16222" providerId="ADAL" clId="{A8361CE4-FF5F-43F8-80EA-06C9D44B6E9E}" dt="2024-06-19T16:00:34.315" v="289" actId="700"/>
          <ac:spMkLst>
            <pc:docMk/>
            <pc:sldMk cId="1295470225" sldId="1012"/>
            <ac:spMk id="2" creationId="{5E93C6B4-16A3-A8E4-82CC-48835F2B5A3D}"/>
          </ac:spMkLst>
        </pc:spChg>
        <pc:spChg chg="del mod ord">
          <ac:chgData name="Balaji Ramachandran" userId="474884b9-bd31-4a6b-b2c3-29773fa16222" providerId="ADAL" clId="{A8361CE4-FF5F-43F8-80EA-06C9D44B6E9E}" dt="2024-06-19T16:00:34.315" v="289" actId="700"/>
          <ac:spMkLst>
            <pc:docMk/>
            <pc:sldMk cId="1295470225" sldId="1012"/>
            <ac:spMk id="3" creationId="{D099CAD8-351F-78F7-FCB5-2CAAC5CF9F1D}"/>
          </ac:spMkLst>
        </pc:spChg>
        <pc:spChg chg="del mod ord">
          <ac:chgData name="Balaji Ramachandran" userId="474884b9-bd31-4a6b-b2c3-29773fa16222" providerId="ADAL" clId="{A8361CE4-FF5F-43F8-80EA-06C9D44B6E9E}" dt="2024-06-19T16:00:34.315" v="289" actId="700"/>
          <ac:spMkLst>
            <pc:docMk/>
            <pc:sldMk cId="1295470225" sldId="1012"/>
            <ac:spMk id="4" creationId="{AE19EFC1-E6CA-185B-16BC-1CDED0067D0E}"/>
          </ac:spMkLst>
        </pc:spChg>
        <pc:spChg chg="add del mod ord">
          <ac:chgData name="Balaji Ramachandran" userId="474884b9-bd31-4a6b-b2c3-29773fa16222" providerId="ADAL" clId="{A8361CE4-FF5F-43F8-80EA-06C9D44B6E9E}" dt="2024-06-19T16:00:47.489" v="291" actId="700"/>
          <ac:spMkLst>
            <pc:docMk/>
            <pc:sldMk cId="1295470225" sldId="1012"/>
            <ac:spMk id="5" creationId="{BC1CE314-7596-F9D3-6C46-B1EE78DDD131}"/>
          </ac:spMkLst>
        </pc:spChg>
        <pc:spChg chg="add del mod ord">
          <ac:chgData name="Balaji Ramachandran" userId="474884b9-bd31-4a6b-b2c3-29773fa16222" providerId="ADAL" clId="{A8361CE4-FF5F-43F8-80EA-06C9D44B6E9E}" dt="2024-06-19T16:00:39.567" v="290" actId="478"/>
          <ac:spMkLst>
            <pc:docMk/>
            <pc:sldMk cId="1295470225" sldId="1012"/>
            <ac:spMk id="6" creationId="{36CDFF63-6FFF-860E-9C6C-2F52519626C4}"/>
          </ac:spMkLst>
        </pc:spChg>
        <pc:spChg chg="add del mod ord">
          <ac:chgData name="Balaji Ramachandran" userId="474884b9-bd31-4a6b-b2c3-29773fa16222" providerId="ADAL" clId="{A8361CE4-FF5F-43F8-80EA-06C9D44B6E9E}" dt="2024-06-19T16:00:47.489" v="291" actId="700"/>
          <ac:spMkLst>
            <pc:docMk/>
            <pc:sldMk cId="1295470225" sldId="1012"/>
            <ac:spMk id="7" creationId="{3CBDA7BE-436E-0553-BCCE-C302EE36338E}"/>
          </ac:spMkLst>
        </pc:spChg>
        <pc:spChg chg="add del mod ord">
          <ac:chgData name="Balaji Ramachandran" userId="474884b9-bd31-4a6b-b2c3-29773fa16222" providerId="ADAL" clId="{A8361CE4-FF5F-43F8-80EA-06C9D44B6E9E}" dt="2024-06-19T16:01:13.933" v="293" actId="478"/>
          <ac:spMkLst>
            <pc:docMk/>
            <pc:sldMk cId="1295470225" sldId="1012"/>
            <ac:spMk id="8" creationId="{BD9363CF-33BD-E56E-489C-DF8D825AED11}"/>
          </ac:spMkLst>
        </pc:spChg>
        <pc:spChg chg="add del mod ord">
          <ac:chgData name="Balaji Ramachandran" userId="474884b9-bd31-4a6b-b2c3-29773fa16222" providerId="ADAL" clId="{A8361CE4-FF5F-43F8-80EA-06C9D44B6E9E}" dt="2024-06-19T16:01:10.716" v="292" actId="478"/>
          <ac:spMkLst>
            <pc:docMk/>
            <pc:sldMk cId="1295470225" sldId="1012"/>
            <ac:spMk id="9" creationId="{FC5BBE3E-BFA2-8BDB-B7AB-01311AABE3BA}"/>
          </ac:spMkLst>
        </pc:spChg>
        <pc:spChg chg="add del mod ord">
          <ac:chgData name="Balaji Ramachandran" userId="474884b9-bd31-4a6b-b2c3-29773fa16222" providerId="ADAL" clId="{A8361CE4-FF5F-43F8-80EA-06C9D44B6E9E}" dt="2024-06-19T16:07:21.141" v="323" actId="478"/>
          <ac:spMkLst>
            <pc:docMk/>
            <pc:sldMk cId="1295470225" sldId="1012"/>
            <ac:spMk id="10" creationId="{1515AE34-7D72-0B2E-3595-4034C1F7C370}"/>
          </ac:spMkLst>
        </pc:spChg>
        <pc:spChg chg="add del mod">
          <ac:chgData name="Balaji Ramachandran" userId="474884b9-bd31-4a6b-b2c3-29773fa16222" providerId="ADAL" clId="{A8361CE4-FF5F-43F8-80EA-06C9D44B6E9E}" dt="2024-06-19T16:03:29.046" v="307" actId="478"/>
          <ac:spMkLst>
            <pc:docMk/>
            <pc:sldMk cId="1295470225" sldId="1012"/>
            <ac:spMk id="11" creationId="{AB25CB94-6516-CC3D-77DC-72D253F23BB4}"/>
          </ac:spMkLst>
        </pc:spChg>
        <pc:spChg chg="add mod ord">
          <ac:chgData name="Balaji Ramachandran" userId="474884b9-bd31-4a6b-b2c3-29773fa16222" providerId="ADAL" clId="{A8361CE4-FF5F-43F8-80EA-06C9D44B6E9E}" dt="2024-06-19T21:41:52.336" v="347" actId="26606"/>
          <ac:spMkLst>
            <pc:docMk/>
            <pc:sldMk cId="1295470225" sldId="1012"/>
            <ac:spMk id="12" creationId="{90748CAF-17AD-C48B-C685-45C3CE022B05}"/>
          </ac:spMkLst>
        </pc:spChg>
        <pc:spChg chg="add del mod ord">
          <ac:chgData name="Balaji Ramachandran" userId="474884b9-bd31-4a6b-b2c3-29773fa16222" providerId="ADAL" clId="{A8361CE4-FF5F-43F8-80EA-06C9D44B6E9E}" dt="2024-06-19T16:03:24.718" v="306" actId="478"/>
          <ac:spMkLst>
            <pc:docMk/>
            <pc:sldMk cId="1295470225" sldId="1012"/>
            <ac:spMk id="13" creationId="{384F5F1D-6CD7-6602-BD03-C8A89CD41ACB}"/>
          </ac:spMkLst>
        </pc:spChg>
        <pc:spChg chg="add mod ord">
          <ac:chgData name="Balaji Ramachandran" userId="474884b9-bd31-4a6b-b2c3-29773fa16222" providerId="ADAL" clId="{A8361CE4-FF5F-43F8-80EA-06C9D44B6E9E}" dt="2024-06-20T18:59:00.452" v="384" actId="255"/>
          <ac:spMkLst>
            <pc:docMk/>
            <pc:sldMk cId="1295470225" sldId="1012"/>
            <ac:spMk id="14" creationId="{ABCFC550-F445-B07D-4E60-A7F33FDF5055}"/>
          </ac:spMkLst>
        </pc:spChg>
        <pc:picChg chg="add del mod">
          <ac:chgData name="Balaji Ramachandran" userId="474884b9-bd31-4a6b-b2c3-29773fa16222" providerId="ADAL" clId="{A8361CE4-FF5F-43F8-80EA-06C9D44B6E9E}" dt="2024-06-19T21:41:37.215" v="345" actId="478"/>
          <ac:picMkLst>
            <pc:docMk/>
            <pc:sldMk cId="1295470225" sldId="1012"/>
            <ac:picMk id="16" creationId="{791BF4B7-9ADB-0700-4977-957717A73142}"/>
          </ac:picMkLst>
        </pc:picChg>
        <pc:picChg chg="add mod">
          <ac:chgData name="Balaji Ramachandran" userId="474884b9-bd31-4a6b-b2c3-29773fa16222" providerId="ADAL" clId="{A8361CE4-FF5F-43F8-80EA-06C9D44B6E9E}" dt="2024-06-19T21:42:09.551" v="351" actId="14100"/>
          <ac:picMkLst>
            <pc:docMk/>
            <pc:sldMk cId="1295470225" sldId="1012"/>
            <ac:picMk id="18" creationId="{D6C2E9E8-8FF5-A34F-A8C0-5C5F98C8D2A4}"/>
          </ac:picMkLst>
        </pc:picChg>
        <pc:picChg chg="add del mod">
          <ac:chgData name="Balaji Ramachandran" userId="474884b9-bd31-4a6b-b2c3-29773fa16222" providerId="ADAL" clId="{A8361CE4-FF5F-43F8-80EA-06C9D44B6E9E}" dt="2024-06-19T21:38:27.323" v="333" actId="478"/>
          <ac:picMkLst>
            <pc:docMk/>
            <pc:sldMk cId="1295470225" sldId="1012"/>
            <ac:picMk id="4098" creationId="{BF56DE8D-6376-B507-FA1A-4AE3920C85C0}"/>
          </ac:picMkLst>
        </pc:picChg>
        <pc:picChg chg="add del">
          <ac:chgData name="Balaji Ramachandran" userId="474884b9-bd31-4a6b-b2c3-29773fa16222" providerId="ADAL" clId="{A8361CE4-FF5F-43F8-80EA-06C9D44B6E9E}" dt="2024-06-19T16:07:21.141" v="323" actId="478"/>
          <ac:picMkLst>
            <pc:docMk/>
            <pc:sldMk cId="1295470225" sldId="1012"/>
            <ac:picMk id="4100" creationId="{6537DFC4-C1BE-3919-012D-C06176EA9DC5}"/>
          </ac:picMkLst>
        </pc:picChg>
      </pc:sldChg>
      <pc:sldChg chg="addSp delSp modSp mod">
        <pc:chgData name="Balaji Ramachandran" userId="474884b9-bd31-4a6b-b2c3-29773fa16222" providerId="ADAL" clId="{A8361CE4-FF5F-43F8-80EA-06C9D44B6E9E}" dt="2024-06-20T20:43:05.893" v="733" actId="20577"/>
        <pc:sldMkLst>
          <pc:docMk/>
          <pc:sldMk cId="2867470725" sldId="1015"/>
        </pc:sldMkLst>
        <pc:spChg chg="add mod">
          <ac:chgData name="Balaji Ramachandran" userId="474884b9-bd31-4a6b-b2c3-29773fa16222" providerId="ADAL" clId="{A8361CE4-FF5F-43F8-80EA-06C9D44B6E9E}" dt="2024-06-20T20:31:15.019" v="692" actId="1076"/>
          <ac:spMkLst>
            <pc:docMk/>
            <pc:sldMk cId="2867470725" sldId="1015"/>
            <ac:spMk id="5" creationId="{35E275F8-FBF1-E1AB-80D7-9012D809E8F7}"/>
          </ac:spMkLst>
        </pc:spChg>
        <pc:spChg chg="mod">
          <ac:chgData name="Balaji Ramachandran" userId="474884b9-bd31-4a6b-b2c3-29773fa16222" providerId="ADAL" clId="{A8361CE4-FF5F-43F8-80EA-06C9D44B6E9E}" dt="2024-06-20T20:43:05.893" v="733" actId="20577"/>
          <ac:spMkLst>
            <pc:docMk/>
            <pc:sldMk cId="2867470725" sldId="1015"/>
            <ac:spMk id="14" creationId="{ABCFC550-F445-B07D-4E60-A7F33FDF5055}"/>
          </ac:spMkLst>
        </pc:spChg>
        <pc:picChg chg="del mod">
          <ac:chgData name="Balaji Ramachandran" userId="474884b9-bd31-4a6b-b2c3-29773fa16222" providerId="ADAL" clId="{A8361CE4-FF5F-43F8-80EA-06C9D44B6E9E}" dt="2024-06-20T20:14:50.296" v="562" actId="478"/>
          <ac:picMkLst>
            <pc:docMk/>
            <pc:sldMk cId="2867470725" sldId="1015"/>
            <ac:picMk id="3" creationId="{E4235A55-0DB5-23F0-3982-203C9E7DA889}"/>
          </ac:picMkLst>
        </pc:picChg>
        <pc:picChg chg="add mod">
          <ac:chgData name="Balaji Ramachandran" userId="474884b9-bd31-4a6b-b2c3-29773fa16222" providerId="ADAL" clId="{A8361CE4-FF5F-43F8-80EA-06C9D44B6E9E}" dt="2024-06-20T20:15:08.414" v="569" actId="14100"/>
          <ac:picMkLst>
            <pc:docMk/>
            <pc:sldMk cId="2867470725" sldId="1015"/>
            <ac:picMk id="4" creationId="{5E0E15F6-B1EF-2ADE-0273-3D7E696F68B0}"/>
          </ac:picMkLst>
        </pc:picChg>
      </pc:sldChg>
      <pc:sldChg chg="modSp mod ord">
        <pc:chgData name="Balaji Ramachandran" userId="474884b9-bd31-4a6b-b2c3-29773fa16222" providerId="ADAL" clId="{A8361CE4-FF5F-43F8-80EA-06C9D44B6E9E}" dt="2024-06-20T19:00:25.865" v="402" actId="27636"/>
        <pc:sldMkLst>
          <pc:docMk/>
          <pc:sldMk cId="297258188" sldId="1016"/>
        </pc:sldMkLst>
        <pc:spChg chg="mod">
          <ac:chgData name="Balaji Ramachandran" userId="474884b9-bd31-4a6b-b2c3-29773fa16222" providerId="ADAL" clId="{A8361CE4-FF5F-43F8-80EA-06C9D44B6E9E}" dt="2024-06-20T19:00:25.865" v="402" actId="27636"/>
          <ac:spMkLst>
            <pc:docMk/>
            <pc:sldMk cId="297258188" sldId="1016"/>
            <ac:spMk id="14" creationId="{ABCFC550-F445-B07D-4E60-A7F33FDF5055}"/>
          </ac:spMkLst>
        </pc:spChg>
      </pc:sldChg>
      <pc:sldChg chg="addSp delSp modSp mod">
        <pc:chgData name="Balaji Ramachandran" userId="474884b9-bd31-4a6b-b2c3-29773fa16222" providerId="ADAL" clId="{A8361CE4-FF5F-43F8-80EA-06C9D44B6E9E}" dt="2024-06-20T20:14:08.789" v="560" actId="1076"/>
        <pc:sldMkLst>
          <pc:docMk/>
          <pc:sldMk cId="1638097476" sldId="1018"/>
        </pc:sldMkLst>
        <pc:spChg chg="add mod">
          <ac:chgData name="Balaji Ramachandran" userId="474884b9-bd31-4a6b-b2c3-29773fa16222" providerId="ADAL" clId="{A8361CE4-FF5F-43F8-80EA-06C9D44B6E9E}" dt="2024-06-20T20:07:10.163" v="545" actId="14100"/>
          <ac:spMkLst>
            <pc:docMk/>
            <pc:sldMk cId="1638097476" sldId="1018"/>
            <ac:spMk id="2" creationId="{C4F1061B-C298-9EF0-368C-C4F50137D60D}"/>
          </ac:spMkLst>
        </pc:spChg>
        <pc:spChg chg="mod">
          <ac:chgData name="Balaji Ramachandran" userId="474884b9-bd31-4a6b-b2c3-29773fa16222" providerId="ADAL" clId="{A8361CE4-FF5F-43F8-80EA-06C9D44B6E9E}" dt="2024-06-20T20:07:25.462" v="546" actId="14100"/>
          <ac:spMkLst>
            <pc:docMk/>
            <pc:sldMk cId="1638097476" sldId="1018"/>
            <ac:spMk id="12" creationId="{90748CAF-17AD-C48B-C685-45C3CE022B05}"/>
          </ac:spMkLst>
        </pc:spChg>
        <pc:spChg chg="mod">
          <ac:chgData name="Balaji Ramachandran" userId="474884b9-bd31-4a6b-b2c3-29773fa16222" providerId="ADAL" clId="{A8361CE4-FF5F-43F8-80EA-06C9D44B6E9E}" dt="2024-06-20T20:08:05.149" v="556" actId="12"/>
          <ac:spMkLst>
            <pc:docMk/>
            <pc:sldMk cId="1638097476" sldId="1018"/>
            <ac:spMk id="14" creationId="{ABCFC550-F445-B07D-4E60-A7F33FDF5055}"/>
          </ac:spMkLst>
        </pc:spChg>
        <pc:picChg chg="del mod">
          <ac:chgData name="Balaji Ramachandran" userId="474884b9-bd31-4a6b-b2c3-29773fa16222" providerId="ADAL" clId="{A8361CE4-FF5F-43F8-80EA-06C9D44B6E9E}" dt="2024-06-20T20:14:00.991" v="557" actId="478"/>
          <ac:picMkLst>
            <pc:docMk/>
            <pc:sldMk cId="1638097476" sldId="1018"/>
            <ac:picMk id="5" creationId="{F3CEC482-BD9C-E907-2A69-EDB51CE6CE04}"/>
          </ac:picMkLst>
        </pc:picChg>
        <pc:picChg chg="add mod">
          <ac:chgData name="Balaji Ramachandran" userId="474884b9-bd31-4a6b-b2c3-29773fa16222" providerId="ADAL" clId="{A8361CE4-FF5F-43F8-80EA-06C9D44B6E9E}" dt="2024-06-20T20:14:08.789" v="560" actId="1076"/>
          <ac:picMkLst>
            <pc:docMk/>
            <pc:sldMk cId="1638097476" sldId="1018"/>
            <ac:picMk id="6" creationId="{97813778-49C4-315B-C6F1-F2D31F3EE653}"/>
          </ac:picMkLst>
        </pc:picChg>
      </pc:sldChg>
      <pc:sldChg chg="ord">
        <pc:chgData name="Balaji Ramachandran" userId="474884b9-bd31-4a6b-b2c3-29773fa16222" providerId="ADAL" clId="{A8361CE4-FF5F-43F8-80EA-06C9D44B6E9E}" dt="2024-06-20T20:23:19.044" v="665"/>
        <pc:sldMkLst>
          <pc:docMk/>
          <pc:sldMk cId="3141672685" sldId="1019"/>
        </pc:sldMkLst>
      </pc:sldChg>
      <pc:sldChg chg="modSp mod ord">
        <pc:chgData name="Balaji Ramachandran" userId="474884b9-bd31-4a6b-b2c3-29773fa16222" providerId="ADAL" clId="{A8361CE4-FF5F-43F8-80EA-06C9D44B6E9E}" dt="2024-06-20T20:58:29.623" v="793"/>
        <pc:sldMkLst>
          <pc:docMk/>
          <pc:sldMk cId="2810788490" sldId="1020"/>
        </pc:sldMkLst>
        <pc:spChg chg="mod">
          <ac:chgData name="Balaji Ramachandran" userId="474884b9-bd31-4a6b-b2c3-29773fa16222" providerId="ADAL" clId="{A8361CE4-FF5F-43F8-80EA-06C9D44B6E9E}" dt="2024-06-20T20:25:48.995" v="670" actId="1076"/>
          <ac:spMkLst>
            <pc:docMk/>
            <pc:sldMk cId="2810788490" sldId="1020"/>
            <ac:spMk id="4" creationId="{2879FE0B-24F6-E2CE-7928-D2452A862538}"/>
          </ac:spMkLst>
        </pc:spChg>
      </pc:sldChg>
      <pc:sldChg chg="ord">
        <pc:chgData name="Balaji Ramachandran" userId="474884b9-bd31-4a6b-b2c3-29773fa16222" providerId="ADAL" clId="{A8361CE4-FF5F-43F8-80EA-06C9D44B6E9E}" dt="2024-06-20T20:58:29.623" v="793"/>
        <pc:sldMkLst>
          <pc:docMk/>
          <pc:sldMk cId="551448974" sldId="1021"/>
        </pc:sldMkLst>
      </pc:sldChg>
      <pc:sldChg chg="modSp mod ord">
        <pc:chgData name="Balaji Ramachandran" userId="474884b9-bd31-4a6b-b2c3-29773fa16222" providerId="ADAL" clId="{A8361CE4-FF5F-43F8-80EA-06C9D44B6E9E}" dt="2024-06-20T20:53:53.076" v="778" actId="1038"/>
        <pc:sldMkLst>
          <pc:docMk/>
          <pc:sldMk cId="2451730003" sldId="1023"/>
        </pc:sldMkLst>
        <pc:picChg chg="mod">
          <ac:chgData name="Balaji Ramachandran" userId="474884b9-bd31-4a6b-b2c3-29773fa16222" providerId="ADAL" clId="{A8361CE4-FF5F-43F8-80EA-06C9D44B6E9E}" dt="2024-06-20T20:53:53.076" v="778" actId="1038"/>
          <ac:picMkLst>
            <pc:docMk/>
            <pc:sldMk cId="2451730003" sldId="1023"/>
            <ac:picMk id="4" creationId="{D4D7C886-4977-B70E-2AF8-45B4F8D690A7}"/>
          </ac:picMkLst>
        </pc:picChg>
      </pc:sldChg>
      <pc:sldChg chg="addSp delSp modSp new mod ord modClrScheme chgLayout">
        <pc:chgData name="Balaji Ramachandran" userId="474884b9-bd31-4a6b-b2c3-29773fa16222" providerId="ADAL" clId="{A8361CE4-FF5F-43F8-80EA-06C9D44B6E9E}" dt="2024-06-21T14:59:05.472" v="910" actId="20577"/>
        <pc:sldMkLst>
          <pc:docMk/>
          <pc:sldMk cId="3267983046" sldId="1024"/>
        </pc:sldMkLst>
        <pc:spChg chg="del mod ord">
          <ac:chgData name="Balaji Ramachandran" userId="474884b9-bd31-4a6b-b2c3-29773fa16222" providerId="ADAL" clId="{A8361CE4-FF5F-43F8-80EA-06C9D44B6E9E}" dt="2024-06-20T19:00:58.446" v="404" actId="700"/>
          <ac:spMkLst>
            <pc:docMk/>
            <pc:sldMk cId="3267983046" sldId="1024"/>
            <ac:spMk id="2" creationId="{1DB09217-E53A-98C1-D924-5BAB12503A3F}"/>
          </ac:spMkLst>
        </pc:spChg>
        <pc:spChg chg="del">
          <ac:chgData name="Balaji Ramachandran" userId="474884b9-bd31-4a6b-b2c3-29773fa16222" providerId="ADAL" clId="{A8361CE4-FF5F-43F8-80EA-06C9D44B6E9E}" dt="2024-06-20T19:00:58.446" v="404" actId="700"/>
          <ac:spMkLst>
            <pc:docMk/>
            <pc:sldMk cId="3267983046" sldId="1024"/>
            <ac:spMk id="3" creationId="{C6F2A84F-3E0D-5A91-E821-BF161AA3C7C9}"/>
          </ac:spMkLst>
        </pc:spChg>
        <pc:spChg chg="del">
          <ac:chgData name="Balaji Ramachandran" userId="474884b9-bd31-4a6b-b2c3-29773fa16222" providerId="ADAL" clId="{A8361CE4-FF5F-43F8-80EA-06C9D44B6E9E}" dt="2024-06-20T19:00:58.446" v="404" actId="700"/>
          <ac:spMkLst>
            <pc:docMk/>
            <pc:sldMk cId="3267983046" sldId="1024"/>
            <ac:spMk id="4" creationId="{4D5C3C3E-8313-B300-A459-A3D502EA3EE3}"/>
          </ac:spMkLst>
        </pc:spChg>
        <pc:spChg chg="add mod ord">
          <ac:chgData name="Balaji Ramachandran" userId="474884b9-bd31-4a6b-b2c3-29773fa16222" providerId="ADAL" clId="{A8361CE4-FF5F-43F8-80EA-06C9D44B6E9E}" dt="2024-06-21T14:59:05.472" v="910" actId="20577"/>
          <ac:spMkLst>
            <pc:docMk/>
            <pc:sldMk cId="3267983046" sldId="1024"/>
            <ac:spMk id="5" creationId="{507E8F8E-AC41-BFDE-99C9-120A7EA06798}"/>
          </ac:spMkLst>
        </pc:spChg>
      </pc:sldChg>
      <pc:sldChg chg="addSp delSp modSp new mod modClrScheme chgLayout">
        <pc:chgData name="Balaji Ramachandran" userId="474884b9-bd31-4a6b-b2c3-29773fa16222" providerId="ADAL" clId="{A8361CE4-FF5F-43F8-80EA-06C9D44B6E9E}" dt="2024-06-20T20:06:32.045" v="523" actId="1076"/>
        <pc:sldMkLst>
          <pc:docMk/>
          <pc:sldMk cId="3489918300" sldId="1025"/>
        </pc:sldMkLst>
        <pc:spChg chg="del">
          <ac:chgData name="Balaji Ramachandran" userId="474884b9-bd31-4a6b-b2c3-29773fa16222" providerId="ADAL" clId="{A8361CE4-FF5F-43F8-80EA-06C9D44B6E9E}" dt="2024-06-20T19:02:03.308" v="431" actId="700"/>
          <ac:spMkLst>
            <pc:docMk/>
            <pc:sldMk cId="3489918300" sldId="1025"/>
            <ac:spMk id="2" creationId="{0EAB44AC-31B7-24FF-4732-2C3FC8BCB223}"/>
          </ac:spMkLst>
        </pc:spChg>
        <pc:spChg chg="del">
          <ac:chgData name="Balaji Ramachandran" userId="474884b9-bd31-4a6b-b2c3-29773fa16222" providerId="ADAL" clId="{A8361CE4-FF5F-43F8-80EA-06C9D44B6E9E}" dt="2024-06-20T19:02:03.308" v="431" actId="700"/>
          <ac:spMkLst>
            <pc:docMk/>
            <pc:sldMk cId="3489918300" sldId="1025"/>
            <ac:spMk id="3" creationId="{0755B48F-9A1B-D714-7B7E-7949E28F0846}"/>
          </ac:spMkLst>
        </pc:spChg>
        <pc:spChg chg="del">
          <ac:chgData name="Balaji Ramachandran" userId="474884b9-bd31-4a6b-b2c3-29773fa16222" providerId="ADAL" clId="{A8361CE4-FF5F-43F8-80EA-06C9D44B6E9E}" dt="2024-06-20T19:02:03.308" v="431" actId="700"/>
          <ac:spMkLst>
            <pc:docMk/>
            <pc:sldMk cId="3489918300" sldId="1025"/>
            <ac:spMk id="4" creationId="{07CF0DAB-B419-1297-3CB3-C634D930F019}"/>
          </ac:spMkLst>
        </pc:spChg>
        <pc:spChg chg="add mod">
          <ac:chgData name="Balaji Ramachandran" userId="474884b9-bd31-4a6b-b2c3-29773fa16222" providerId="ADAL" clId="{A8361CE4-FF5F-43F8-80EA-06C9D44B6E9E}" dt="2024-06-20T20:06:32.045" v="523" actId="1076"/>
          <ac:spMkLst>
            <pc:docMk/>
            <pc:sldMk cId="3489918300" sldId="1025"/>
            <ac:spMk id="5" creationId="{22D4CE55-BFDA-4F82-C30C-ED0362D62FC8}"/>
          </ac:spMkLst>
        </pc:spChg>
        <pc:spChg chg="add del mod ord">
          <ac:chgData name="Balaji Ramachandran" userId="474884b9-bd31-4a6b-b2c3-29773fa16222" providerId="ADAL" clId="{A8361CE4-FF5F-43F8-80EA-06C9D44B6E9E}" dt="2024-06-20T20:05:57.444" v="518" actId="478"/>
          <ac:spMkLst>
            <pc:docMk/>
            <pc:sldMk cId="3489918300" sldId="1025"/>
            <ac:spMk id="6" creationId="{DB783F42-C1F2-0F86-B9BF-E63C53D00D4C}"/>
          </ac:spMkLst>
        </pc:spChg>
        <pc:picChg chg="add mod">
          <ac:chgData name="Balaji Ramachandran" userId="474884b9-bd31-4a6b-b2c3-29773fa16222" providerId="ADAL" clId="{A8361CE4-FF5F-43F8-80EA-06C9D44B6E9E}" dt="2024-06-20T20:05:49.379" v="516" actId="1076"/>
          <ac:picMkLst>
            <pc:docMk/>
            <pc:sldMk cId="3489918300" sldId="1025"/>
            <ac:picMk id="5122" creationId="{DE051224-1459-4B27-CBF2-28F91C7E8D46}"/>
          </ac:picMkLst>
        </pc:picChg>
      </pc:sldChg>
      <pc:sldChg chg="addSp delSp modSp new del mod modClrScheme chgLayout">
        <pc:chgData name="Balaji Ramachandran" userId="474884b9-bd31-4a6b-b2c3-29773fa16222" providerId="ADAL" clId="{A8361CE4-FF5F-43F8-80EA-06C9D44B6E9E}" dt="2024-06-20T20:53:45.506" v="771" actId="47"/>
        <pc:sldMkLst>
          <pc:docMk/>
          <pc:sldMk cId="890273257" sldId="1026"/>
        </pc:sldMkLst>
        <pc:spChg chg="mod">
          <ac:chgData name="Balaji Ramachandran" userId="474884b9-bd31-4a6b-b2c3-29773fa16222" providerId="ADAL" clId="{A8361CE4-FF5F-43F8-80EA-06C9D44B6E9E}" dt="2024-06-20T20:53:35.288" v="770" actId="20577"/>
          <ac:spMkLst>
            <pc:docMk/>
            <pc:sldMk cId="890273257" sldId="1026"/>
            <ac:spMk id="2" creationId="{5CA66B94-FE31-87E8-D1C0-8FE194DC7C2B}"/>
          </ac:spMkLst>
        </pc:spChg>
        <pc:spChg chg="del">
          <ac:chgData name="Balaji Ramachandran" userId="474884b9-bd31-4a6b-b2c3-29773fa16222" providerId="ADAL" clId="{A8361CE4-FF5F-43F8-80EA-06C9D44B6E9E}" dt="2024-06-20T20:17:35.104" v="571" actId="478"/>
          <ac:spMkLst>
            <pc:docMk/>
            <pc:sldMk cId="890273257" sldId="1026"/>
            <ac:spMk id="3" creationId="{900B82F7-152D-3CED-1E19-101F33E3B44E}"/>
          </ac:spMkLst>
        </pc:spChg>
        <pc:spChg chg="del mod">
          <ac:chgData name="Balaji Ramachandran" userId="474884b9-bd31-4a6b-b2c3-29773fa16222" providerId="ADAL" clId="{A8361CE4-FF5F-43F8-80EA-06C9D44B6E9E}" dt="2024-06-20T20:30:16.716" v="682" actId="478"/>
          <ac:spMkLst>
            <pc:docMk/>
            <pc:sldMk cId="890273257" sldId="1026"/>
            <ac:spMk id="4" creationId="{B86C03D9-6298-C774-18F2-94D7B6A6396B}"/>
          </ac:spMkLst>
        </pc:spChg>
        <pc:spChg chg="add mod ord">
          <ac:chgData name="Balaji Ramachandran" userId="474884b9-bd31-4a6b-b2c3-29773fa16222" providerId="ADAL" clId="{A8361CE4-FF5F-43F8-80EA-06C9D44B6E9E}" dt="2024-06-20T20:53:21.289" v="759" actId="20577"/>
          <ac:spMkLst>
            <pc:docMk/>
            <pc:sldMk cId="890273257" sldId="1026"/>
            <ac:spMk id="6" creationId="{FDF2B64D-1004-9E78-945D-648927A51DF8}"/>
          </ac:spMkLst>
        </pc:spChg>
        <pc:spChg chg="add del mod">
          <ac:chgData name="Balaji Ramachandran" userId="474884b9-bd31-4a6b-b2c3-29773fa16222" providerId="ADAL" clId="{A8361CE4-FF5F-43F8-80EA-06C9D44B6E9E}" dt="2024-06-20T20:30:20.264" v="683" actId="478"/>
          <ac:spMkLst>
            <pc:docMk/>
            <pc:sldMk cId="890273257" sldId="1026"/>
            <ac:spMk id="8" creationId="{81730A25-9819-E614-C41B-8BCB4102C602}"/>
          </ac:spMkLst>
        </pc:spChg>
        <pc:picChg chg="add mod">
          <ac:chgData name="Balaji Ramachandran" userId="474884b9-bd31-4a6b-b2c3-29773fa16222" providerId="ADAL" clId="{A8361CE4-FF5F-43F8-80EA-06C9D44B6E9E}" dt="2024-06-20T20:52:48.668" v="744" actId="1076"/>
          <ac:picMkLst>
            <pc:docMk/>
            <pc:sldMk cId="890273257" sldId="1026"/>
            <ac:picMk id="9" creationId="{11FFDF05-130C-E4F6-6F5C-184511BCD0AC}"/>
          </ac:picMkLst>
        </pc:picChg>
        <pc:picChg chg="add del mod">
          <ac:chgData name="Balaji Ramachandran" userId="474884b9-bd31-4a6b-b2c3-29773fa16222" providerId="ADAL" clId="{A8361CE4-FF5F-43F8-80EA-06C9D44B6E9E}" dt="2024-06-20T20:52:27.628" v="738" actId="478"/>
          <ac:picMkLst>
            <pc:docMk/>
            <pc:sldMk cId="890273257" sldId="1026"/>
            <ac:picMk id="6146" creationId="{5F56D4DC-50AC-3F40-14D5-F3D5393B8FF4}"/>
          </ac:picMkLst>
        </pc:picChg>
      </pc:sldChg>
      <pc:sldChg chg="addSp delSp modSp new mod modClrScheme chgLayout">
        <pc:chgData name="Balaji Ramachandran" userId="474884b9-bd31-4a6b-b2c3-29773fa16222" providerId="ADAL" clId="{A8361CE4-FF5F-43F8-80EA-06C9D44B6E9E}" dt="2024-06-21T15:00:19.824" v="980" actId="20577"/>
        <pc:sldMkLst>
          <pc:docMk/>
          <pc:sldMk cId="1009632748" sldId="1026"/>
        </pc:sldMkLst>
        <pc:spChg chg="del mod ord">
          <ac:chgData name="Balaji Ramachandran" userId="474884b9-bd31-4a6b-b2c3-29773fa16222" providerId="ADAL" clId="{A8361CE4-FF5F-43F8-80EA-06C9D44B6E9E}" dt="2024-06-20T20:55:18.949" v="780" actId="700"/>
          <ac:spMkLst>
            <pc:docMk/>
            <pc:sldMk cId="1009632748" sldId="1026"/>
            <ac:spMk id="2" creationId="{3178F93A-3831-1272-5E5B-DF1D6E07ADAA}"/>
          </ac:spMkLst>
        </pc:spChg>
        <pc:spChg chg="del">
          <ac:chgData name="Balaji Ramachandran" userId="474884b9-bd31-4a6b-b2c3-29773fa16222" providerId="ADAL" clId="{A8361CE4-FF5F-43F8-80EA-06C9D44B6E9E}" dt="2024-06-20T20:55:18.949" v="780" actId="700"/>
          <ac:spMkLst>
            <pc:docMk/>
            <pc:sldMk cId="1009632748" sldId="1026"/>
            <ac:spMk id="3" creationId="{EDE2A9F4-565B-CF13-59EE-D0DAA3ED8CC6}"/>
          </ac:spMkLst>
        </pc:spChg>
        <pc:spChg chg="del">
          <ac:chgData name="Balaji Ramachandran" userId="474884b9-bd31-4a6b-b2c3-29773fa16222" providerId="ADAL" clId="{A8361CE4-FF5F-43F8-80EA-06C9D44B6E9E}" dt="2024-06-20T20:55:18.949" v="780" actId="700"/>
          <ac:spMkLst>
            <pc:docMk/>
            <pc:sldMk cId="1009632748" sldId="1026"/>
            <ac:spMk id="4" creationId="{B70B0373-6A33-69AD-4CD9-6552DF64A197}"/>
          </ac:spMkLst>
        </pc:spChg>
        <pc:spChg chg="add del mod ord">
          <ac:chgData name="Balaji Ramachandran" userId="474884b9-bd31-4a6b-b2c3-29773fa16222" providerId="ADAL" clId="{A8361CE4-FF5F-43F8-80EA-06C9D44B6E9E}" dt="2024-06-20T20:55:39.052" v="785" actId="478"/>
          <ac:spMkLst>
            <pc:docMk/>
            <pc:sldMk cId="1009632748" sldId="1026"/>
            <ac:spMk id="5" creationId="{370D7CF0-8A71-CA09-8BA7-32210E40D236}"/>
          </ac:spMkLst>
        </pc:spChg>
        <pc:spChg chg="add del mod">
          <ac:chgData name="Balaji Ramachandran" userId="474884b9-bd31-4a6b-b2c3-29773fa16222" providerId="ADAL" clId="{A8361CE4-FF5F-43F8-80EA-06C9D44B6E9E}" dt="2024-06-20T20:55:43.987" v="786" actId="478"/>
          <ac:spMkLst>
            <pc:docMk/>
            <pc:sldMk cId="1009632748" sldId="1026"/>
            <ac:spMk id="7" creationId="{933B04BC-BC54-4D92-BB62-F99E3351681E}"/>
          </ac:spMkLst>
        </pc:spChg>
        <pc:spChg chg="add mod">
          <ac:chgData name="Balaji Ramachandran" userId="474884b9-bd31-4a6b-b2c3-29773fa16222" providerId="ADAL" clId="{A8361CE4-FF5F-43F8-80EA-06C9D44B6E9E}" dt="2024-06-21T15:00:19.824" v="980" actId="20577"/>
          <ac:spMkLst>
            <pc:docMk/>
            <pc:sldMk cId="1009632748" sldId="1026"/>
            <ac:spMk id="8" creationId="{69B0EF5F-FF2A-6396-2488-372ED9A0AC7A}"/>
          </ac:spMkLst>
        </pc:spChg>
        <pc:picChg chg="add mod">
          <ac:chgData name="Balaji Ramachandran" userId="474884b9-bd31-4a6b-b2c3-29773fa16222" providerId="ADAL" clId="{A8361CE4-FF5F-43F8-80EA-06C9D44B6E9E}" dt="2024-06-20T20:57:02.096" v="789" actId="14100"/>
          <ac:picMkLst>
            <pc:docMk/>
            <pc:sldMk cId="1009632748" sldId="1026"/>
            <ac:picMk id="8194" creationId="{EE45D3A4-048E-AD35-AFFB-F9B12B66E2E1}"/>
          </ac:picMkLst>
        </pc:picChg>
      </pc:sldChg>
      <pc:sldChg chg="add del">
        <pc:chgData name="Balaji Ramachandran" userId="474884b9-bd31-4a6b-b2c3-29773fa16222" providerId="ADAL" clId="{A8361CE4-FF5F-43F8-80EA-06C9D44B6E9E}" dt="2024-06-20T20:52:16.077" v="737" actId="47"/>
        <pc:sldMkLst>
          <pc:docMk/>
          <pc:sldMk cId="552230063" sldId="1027"/>
        </pc:sldMkLst>
      </pc:sldChg>
      <pc:sldChg chg="new del mod modClrScheme chgLayout">
        <pc:chgData name="Balaji Ramachandran" userId="474884b9-bd31-4a6b-b2c3-29773fa16222" providerId="ADAL" clId="{A8361CE4-FF5F-43F8-80EA-06C9D44B6E9E}" dt="2024-06-20T20:58:37.467" v="794" actId="47"/>
        <pc:sldMkLst>
          <pc:docMk/>
          <pc:sldMk cId="763994422" sldId="1027"/>
        </pc:sldMkLst>
      </pc:sldChg>
      <pc:sldChg chg="add">
        <pc:chgData name="Balaji Ramachandran" userId="474884b9-bd31-4a6b-b2c3-29773fa16222" providerId="ADAL" clId="{A8361CE4-FF5F-43F8-80EA-06C9D44B6E9E}" dt="2024-06-21T14:58:50.019" v="878" actId="2890"/>
        <pc:sldMkLst>
          <pc:docMk/>
          <pc:sldMk cId="2717687952" sldId="1027"/>
        </pc:sldMkLst>
      </pc:sldChg>
      <pc:sldMasterChg chg="del delSldLayout">
        <pc:chgData name="Balaji Ramachandran" userId="474884b9-bd31-4a6b-b2c3-29773fa16222" providerId="ADAL" clId="{A8361CE4-FF5F-43F8-80EA-06C9D44B6E9E}" dt="2024-06-18T18:08:23.512" v="5" actId="47"/>
        <pc:sldMasterMkLst>
          <pc:docMk/>
          <pc:sldMasterMk cId="1963275757" sldId="2147483695"/>
        </pc:sldMasterMkLst>
        <pc:sldLayoutChg chg="del">
          <pc:chgData name="Balaji Ramachandran" userId="474884b9-bd31-4a6b-b2c3-29773fa16222" providerId="ADAL" clId="{A8361CE4-FF5F-43F8-80EA-06C9D44B6E9E}" dt="2024-06-18T18:08:23.512" v="5" actId="47"/>
          <pc:sldLayoutMkLst>
            <pc:docMk/>
            <pc:sldMasterMk cId="1963275757" sldId="2147483695"/>
            <pc:sldLayoutMk cId="1816413877" sldId="2147483696"/>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695022688" sldId="2147483697"/>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4247175906" sldId="2147483698"/>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84912850" sldId="2147483699"/>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3557511186" sldId="2147483700"/>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4093572566" sldId="2147483701"/>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3669837394" sldId="2147483702"/>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870711014" sldId="2147483703"/>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2437333496" sldId="2147483704"/>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492528804" sldId="2147483705"/>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3996016790" sldId="2147483706"/>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686964831" sldId="2147483707"/>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48400360" sldId="2147483708"/>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730410433" sldId="2147483709"/>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779969537" sldId="2147483710"/>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2417497994" sldId="2147483711"/>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2746102408" sldId="2147483712"/>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3055393237" sldId="2147483713"/>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2966427095" sldId="2147483714"/>
          </pc:sldLayoutMkLst>
        </pc:sldLayoutChg>
        <pc:sldLayoutChg chg="del">
          <pc:chgData name="Balaji Ramachandran" userId="474884b9-bd31-4a6b-b2c3-29773fa16222" providerId="ADAL" clId="{A8361CE4-FF5F-43F8-80EA-06C9D44B6E9E}" dt="2024-06-18T18:08:23.512" v="5" actId="47"/>
          <pc:sldLayoutMkLst>
            <pc:docMk/>
            <pc:sldMasterMk cId="1963275757" sldId="2147483695"/>
            <pc:sldLayoutMk cId="1817211880" sldId="2147483715"/>
          </pc:sldLayoutMkLst>
        </pc:sldLayoutChg>
      </pc:sldMasterChg>
    </pc:docChg>
  </pc:docChgLst>
  <pc:docChgLst>
    <pc:chgData name="Abhijit Thakare" userId="S::abhijitt@softclouds.com::d5b69fb7-b835-45e5-9ac5-42d7a2b1103b" providerId="AD" clId="Web-{1E649EBC-87B4-4CFF-31AB-27E7A01E02E2}"/>
    <pc:docChg chg="modSld">
      <pc:chgData name="Abhijit Thakare" userId="S::abhijitt@softclouds.com::d5b69fb7-b835-45e5-9ac5-42d7a2b1103b" providerId="AD" clId="Web-{1E649EBC-87B4-4CFF-31AB-27E7A01E02E2}" dt="2024-06-18T08:50:34.912" v="4" actId="20577"/>
      <pc:docMkLst>
        <pc:docMk/>
      </pc:docMkLst>
      <pc:sldChg chg="modSp">
        <pc:chgData name="Abhijit Thakare" userId="S::abhijitt@softclouds.com::d5b69fb7-b835-45e5-9ac5-42d7a2b1103b" providerId="AD" clId="Web-{1E649EBC-87B4-4CFF-31AB-27E7A01E02E2}" dt="2024-06-18T08:50:34.912" v="4" actId="20577"/>
        <pc:sldMkLst>
          <pc:docMk/>
          <pc:sldMk cId="805448540" sldId="359"/>
        </pc:sldMkLst>
        <pc:spChg chg="mod">
          <ac:chgData name="Abhijit Thakare" userId="S::abhijitt@softclouds.com::d5b69fb7-b835-45e5-9ac5-42d7a2b1103b" providerId="AD" clId="Web-{1E649EBC-87B4-4CFF-31AB-27E7A01E02E2}" dt="2024-06-18T08:50:34.912" v="4" actId="20577"/>
          <ac:spMkLst>
            <pc:docMk/>
            <pc:sldMk cId="805448540" sldId="359"/>
            <ac:spMk id="4" creationId="{D99523D2-3036-B1D8-94FE-B5928FDD1A10}"/>
          </ac:spMkLst>
        </pc:spChg>
      </pc:sldChg>
      <pc:sldChg chg="modSp">
        <pc:chgData name="Abhijit Thakare" userId="S::abhijitt@softclouds.com::d5b69fb7-b835-45e5-9ac5-42d7a2b1103b" providerId="AD" clId="Web-{1E649EBC-87B4-4CFF-31AB-27E7A01E02E2}" dt="2024-06-18T08:49:47.019" v="2" actId="20577"/>
        <pc:sldMkLst>
          <pc:docMk/>
          <pc:sldMk cId="2130004474" sldId="361"/>
        </pc:sldMkLst>
        <pc:spChg chg="mod">
          <ac:chgData name="Abhijit Thakare" userId="S::abhijitt@softclouds.com::d5b69fb7-b835-45e5-9ac5-42d7a2b1103b" providerId="AD" clId="Web-{1E649EBC-87B4-4CFF-31AB-27E7A01E02E2}" dt="2024-06-18T08:49:47.019" v="2" actId="20577"/>
          <ac:spMkLst>
            <pc:docMk/>
            <pc:sldMk cId="2130004474" sldId="361"/>
            <ac:spMk id="2" creationId="{B693C2FC-8B01-DC49-E256-01977379B8AA}"/>
          </ac:spMkLst>
        </pc:spChg>
        <pc:spChg chg="mod">
          <ac:chgData name="Abhijit Thakare" userId="S::abhijitt@softclouds.com::d5b69fb7-b835-45e5-9ac5-42d7a2b1103b" providerId="AD" clId="Web-{1E649EBC-87B4-4CFF-31AB-27E7A01E02E2}" dt="2024-06-18T08:49:30.893" v="1" actId="20577"/>
          <ac:spMkLst>
            <pc:docMk/>
            <pc:sldMk cId="2130004474" sldId="361"/>
            <ac:spMk id="3" creationId="{F6222177-DA13-188B-6D58-0562764D98E4}"/>
          </ac:spMkLst>
        </pc:spChg>
      </pc:sldChg>
    </pc:docChg>
  </pc:docChgLst>
  <pc:docChgLst>
    <pc:chgData name="Abhijit Thakare" userId="S::abhijitt@softclouds.com::d5b69fb7-b835-45e5-9ac5-42d7a2b1103b" providerId="AD" clId="Web-{46DC94F7-884E-E827-8478-38E3B23D39F9}"/>
    <pc:docChg chg="modSld">
      <pc:chgData name="Abhijit Thakare" userId="S::abhijitt@softclouds.com::d5b69fb7-b835-45e5-9ac5-42d7a2b1103b" providerId="AD" clId="Web-{46DC94F7-884E-E827-8478-38E3B23D39F9}" dt="2024-06-19T05:15:26.711" v="1" actId="20577"/>
      <pc:docMkLst>
        <pc:docMk/>
      </pc:docMkLst>
      <pc:sldChg chg="modSp">
        <pc:chgData name="Abhijit Thakare" userId="S::abhijitt@softclouds.com::d5b69fb7-b835-45e5-9ac5-42d7a2b1103b" providerId="AD" clId="Web-{46DC94F7-884E-E827-8478-38E3B23D39F9}" dt="2024-06-19T05:15:26.711" v="1" actId="20577"/>
        <pc:sldMkLst>
          <pc:docMk/>
          <pc:sldMk cId="805448540" sldId="359"/>
        </pc:sldMkLst>
        <pc:spChg chg="mod">
          <ac:chgData name="Abhijit Thakare" userId="S::abhijitt@softclouds.com::d5b69fb7-b835-45e5-9ac5-42d7a2b1103b" providerId="AD" clId="Web-{46DC94F7-884E-E827-8478-38E3B23D39F9}" dt="2024-06-19T05:15:26.711" v="1" actId="20577"/>
          <ac:spMkLst>
            <pc:docMk/>
            <pc:sldMk cId="805448540" sldId="359"/>
            <ac:spMk id="4" creationId="{D99523D2-3036-B1D8-94FE-B5928FDD1A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24A96-8BD4-4870-B4D2-D76A59260CDF}"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86936-55AA-472E-A484-434B616EAEF1}" type="slidenum">
              <a:rPr lang="en-US" smtClean="0"/>
              <a:t>‹#›</a:t>
            </a:fld>
            <a:endParaRPr lang="en-US"/>
          </a:p>
        </p:txBody>
      </p:sp>
    </p:spTree>
    <p:extLst>
      <p:ext uri="{BB962C8B-B14F-4D97-AF65-F5344CB8AC3E}">
        <p14:creationId xmlns:p14="http://schemas.microsoft.com/office/powerpoint/2010/main" val="13908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is not new. Alan Turing started in 50’s.</a:t>
            </a:r>
          </a:p>
          <a:p>
            <a:r>
              <a:rPr lang="en-US"/>
              <a:t>Expert Systems in the 80’s</a:t>
            </a:r>
          </a:p>
          <a:p>
            <a:r>
              <a:rPr lang="en-US"/>
              <a:t>ML in the 90s</a:t>
            </a:r>
          </a:p>
          <a:p>
            <a:r>
              <a:rPr lang="en-US"/>
              <a:t>Big Data &amp; Deep Learning in 2000s (GPU)</a:t>
            </a:r>
          </a:p>
        </p:txBody>
      </p:sp>
      <p:sp>
        <p:nvSpPr>
          <p:cNvPr id="4" name="Slide Number Placeholder 3"/>
          <p:cNvSpPr>
            <a:spLocks noGrp="1"/>
          </p:cNvSpPr>
          <p:nvPr>
            <p:ph type="sldNum" sz="quarter" idx="5"/>
          </p:nvPr>
        </p:nvSpPr>
        <p:spPr/>
        <p:txBody>
          <a:bodyPr/>
          <a:lstStyle/>
          <a:p>
            <a:fld id="{48722E06-56BA-4951-897A-BECF144E2CBD}" type="slidenum">
              <a:rPr lang="en-IN" smtClean="0"/>
              <a:t>3</a:t>
            </a:fld>
            <a:endParaRPr lang="en-IN"/>
          </a:p>
        </p:txBody>
      </p:sp>
    </p:spTree>
    <p:extLst>
      <p:ext uri="{BB962C8B-B14F-4D97-AF65-F5344CB8AC3E}">
        <p14:creationId xmlns:p14="http://schemas.microsoft.com/office/powerpoint/2010/main" val="69941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74151"/>
                </a:solidFill>
                <a:effectLst/>
                <a:latin typeface="Söhne"/>
              </a:rPr>
              <a:t>It's important to recognize that while ANI is currently in use and AGI is a goal for the future, ASI remains a theoretical concept, and its realization, if possible, is far beyond our current capabilities. The field of AI continues to advance, and research is ongoing to push the boundaries of what AI systems can achieve.</a:t>
            </a:r>
            <a:endParaRPr lang="en-US"/>
          </a:p>
        </p:txBody>
      </p:sp>
      <p:sp>
        <p:nvSpPr>
          <p:cNvPr id="4" name="Slide Number Placeholder 3"/>
          <p:cNvSpPr>
            <a:spLocks noGrp="1"/>
          </p:cNvSpPr>
          <p:nvPr>
            <p:ph type="sldNum" sz="quarter" idx="5"/>
          </p:nvPr>
        </p:nvSpPr>
        <p:spPr/>
        <p:txBody>
          <a:bodyPr/>
          <a:lstStyle/>
          <a:p>
            <a:fld id="{48722E06-56BA-4951-897A-BECF144E2CBD}" type="slidenum">
              <a:rPr lang="en-IN" smtClean="0"/>
              <a:t>5</a:t>
            </a:fld>
            <a:endParaRPr lang="en-IN"/>
          </a:p>
        </p:txBody>
      </p:sp>
    </p:spTree>
    <p:extLst>
      <p:ext uri="{BB962C8B-B14F-4D97-AF65-F5344CB8AC3E}">
        <p14:creationId xmlns:p14="http://schemas.microsoft.com/office/powerpoint/2010/main" val="97132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013E-B42A-45AF-B267-359D9E701830}"/>
              </a:ext>
            </a:extLst>
          </p:cNvPr>
          <p:cNvSpPr>
            <a:spLocks noGrp="1"/>
          </p:cNvSpPr>
          <p:nvPr>
            <p:ph type="ctrTitle"/>
          </p:nvPr>
        </p:nvSpPr>
        <p:spPr>
          <a:xfrm>
            <a:off x="0" y="1285396"/>
            <a:ext cx="67552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F3D01-B9EA-49C7-922E-F5F885863178}"/>
              </a:ext>
            </a:extLst>
          </p:cNvPr>
          <p:cNvSpPr>
            <a:spLocks noGrp="1"/>
          </p:cNvSpPr>
          <p:nvPr>
            <p:ph type="subTitle" idx="1"/>
          </p:nvPr>
        </p:nvSpPr>
        <p:spPr>
          <a:xfrm>
            <a:off x="0" y="3807601"/>
            <a:ext cx="68402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166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AD193EF-D4AD-421A-8C48-4E65F9D3E122}"/>
              </a:ext>
            </a:extLst>
          </p:cNvPr>
          <p:cNvSpPr>
            <a:spLocks noGrp="1"/>
          </p:cNvSpPr>
          <p:nvPr>
            <p:ph type="pic" idx="1"/>
          </p:nvPr>
        </p:nvSpPr>
        <p:spPr>
          <a:xfrm>
            <a:off x="0" y="-32938"/>
            <a:ext cx="12192000" cy="24261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2660002" y="1635836"/>
            <a:ext cx="6871996" cy="770684"/>
          </a:xfrm>
          <a:solidFill>
            <a:srgbClr val="ABD1D2"/>
          </a:solidFill>
        </p:spPr>
        <p:txBody>
          <a:bodyPr>
            <a:normAutofit/>
          </a:bodyPr>
          <a:lstStyle>
            <a:lvl1pPr algn="ctr">
              <a:defRPr sz="280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48596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AD193EF-D4AD-421A-8C48-4E65F9D3E122}"/>
              </a:ext>
            </a:extLst>
          </p:cNvPr>
          <p:cNvSpPr>
            <a:spLocks noGrp="1"/>
          </p:cNvSpPr>
          <p:nvPr>
            <p:ph type="pic" idx="1"/>
          </p:nvPr>
        </p:nvSpPr>
        <p:spPr>
          <a:xfrm>
            <a:off x="0" y="-32938"/>
            <a:ext cx="12192000" cy="34619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2660002" y="1635836"/>
            <a:ext cx="6871996" cy="770684"/>
          </a:xfrm>
          <a:solidFill>
            <a:srgbClr val="ABD1D2"/>
          </a:solidFill>
        </p:spPr>
        <p:txBody>
          <a:bodyPr>
            <a:normAutofit/>
          </a:bodyPr>
          <a:lstStyle>
            <a:lvl1pPr algn="ctr">
              <a:defRPr sz="280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349421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AD193EF-D4AD-421A-8C48-4E65F9D3E122}"/>
              </a:ext>
            </a:extLst>
          </p:cNvPr>
          <p:cNvSpPr>
            <a:spLocks noGrp="1"/>
          </p:cNvSpPr>
          <p:nvPr>
            <p:ph type="pic" idx="1"/>
          </p:nvPr>
        </p:nvSpPr>
        <p:spPr>
          <a:xfrm>
            <a:off x="0" y="-32938"/>
            <a:ext cx="12192000" cy="62017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312587" y="434833"/>
            <a:ext cx="6871996" cy="770684"/>
          </a:xfrm>
          <a:solidFill>
            <a:srgbClr val="ABD1D2"/>
          </a:solidFill>
        </p:spPr>
        <p:txBody>
          <a:bodyPr>
            <a:normAutofit/>
          </a:bodyPr>
          <a:lstStyle>
            <a:lvl1pPr algn="ctr">
              <a:defRPr sz="280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310571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517C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234314" y="18256"/>
            <a:ext cx="10235211" cy="1264740"/>
          </a:xfrm>
        </p:spPr>
        <p:txBody>
          <a:bodyPr>
            <a:normAutofit/>
          </a:bodyPr>
          <a:lstStyle>
            <a:lvl1pPr>
              <a:defRPr sz="3600" b="0">
                <a:solidFill>
                  <a:schemeClr val="bg1"/>
                </a:solidFill>
                <a:latin typeface="Rockwell" panose="02060603020205020403" pitchFamily="18" charset="0"/>
              </a:defRPr>
            </a:lvl1pPr>
          </a:lstStyle>
          <a:p>
            <a:r>
              <a:rPr lang="en-US"/>
              <a:t>Click to edit Master title style</a:t>
            </a:r>
          </a:p>
        </p:txBody>
      </p:sp>
      <p:sp>
        <p:nvSpPr>
          <p:cNvPr id="5" name="Rectangle 4">
            <a:extLst>
              <a:ext uri="{FF2B5EF4-FFF2-40B4-BE49-F238E27FC236}">
                <a16:creationId xmlns:a16="http://schemas.microsoft.com/office/drawing/2014/main" id="{9BFA0125-9011-46EB-99BA-93B9314F6385}"/>
              </a:ext>
            </a:extLst>
          </p:cNvPr>
          <p:cNvSpPr/>
          <p:nvPr userDrawn="1"/>
        </p:nvSpPr>
        <p:spPr>
          <a:xfrm>
            <a:off x="497361" y="1495940"/>
            <a:ext cx="11307952" cy="474108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235AC6FF-8B2F-40DE-825F-BB714BD2DBC7}"/>
              </a:ext>
            </a:extLst>
          </p:cNvPr>
          <p:cNvSpPr>
            <a:spLocks noGrp="1"/>
          </p:cNvSpPr>
          <p:nvPr>
            <p:ph type="pic" idx="1"/>
          </p:nvPr>
        </p:nvSpPr>
        <p:spPr>
          <a:xfrm>
            <a:off x="755738" y="2093977"/>
            <a:ext cx="3657600" cy="36576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a:extLst>
              <a:ext uri="{FF2B5EF4-FFF2-40B4-BE49-F238E27FC236}">
                <a16:creationId xmlns:a16="http://schemas.microsoft.com/office/drawing/2014/main" id="{94BB4022-74D2-4597-829F-2363C1FF5587}"/>
              </a:ext>
            </a:extLst>
          </p:cNvPr>
          <p:cNvSpPr/>
          <p:nvPr userDrawn="1"/>
        </p:nvSpPr>
        <p:spPr>
          <a:xfrm>
            <a:off x="4413338" y="2093977"/>
            <a:ext cx="521917" cy="3670126"/>
          </a:xfrm>
          <a:prstGeom prst="rect">
            <a:avLst/>
          </a:prstGeom>
          <a:solidFill>
            <a:srgbClr val="517C9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08808C7-95D5-4A04-9813-B083D941AEEC}"/>
              </a:ext>
            </a:extLst>
          </p:cNvPr>
          <p:cNvSpPr>
            <a:spLocks noGrp="1"/>
          </p:cNvSpPr>
          <p:nvPr>
            <p:ph type="body" sz="half" idx="2" hasCustomPrompt="1"/>
          </p:nvPr>
        </p:nvSpPr>
        <p:spPr>
          <a:xfrm>
            <a:off x="6404165" y="2093977"/>
            <a:ext cx="3932237" cy="3811588"/>
          </a:xfrm>
        </p:spPr>
        <p:txBody>
          <a:bodyPr/>
          <a:lstStyle>
            <a:lvl1pPr marL="285750" indent="-285750">
              <a:lnSpc>
                <a:spcPct val="100000"/>
              </a:lnSpc>
              <a:spcBef>
                <a:spcPts val="300"/>
              </a:spcBef>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0"/>
            <a:endParaRPr lang="en-US"/>
          </a:p>
        </p:txBody>
      </p:sp>
    </p:spTree>
    <p:extLst>
      <p:ext uri="{BB962C8B-B14F-4D97-AF65-F5344CB8AC3E}">
        <p14:creationId xmlns:p14="http://schemas.microsoft.com/office/powerpoint/2010/main" val="97885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rgbClr val="AFD4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234314" y="18256"/>
            <a:ext cx="10235211" cy="1264740"/>
          </a:xfrm>
        </p:spPr>
        <p:txBody>
          <a:bodyPr>
            <a:normAutofit/>
          </a:bodyPr>
          <a:lstStyle>
            <a:lvl1pPr>
              <a:defRPr sz="3600" b="0">
                <a:solidFill>
                  <a:schemeClr val="tx1">
                    <a:lumMod val="95000"/>
                    <a:lumOff val="5000"/>
                  </a:schemeClr>
                </a:solidFill>
                <a:latin typeface="Rockwell" panose="02060603020205020403" pitchFamily="18" charset="0"/>
              </a:defRPr>
            </a:lvl1pPr>
          </a:lstStyle>
          <a:p>
            <a:r>
              <a:rPr lang="en-US"/>
              <a:t>Click to edit Master title style</a:t>
            </a:r>
          </a:p>
        </p:txBody>
      </p:sp>
      <p:sp>
        <p:nvSpPr>
          <p:cNvPr id="5" name="Rectangle 4">
            <a:extLst>
              <a:ext uri="{FF2B5EF4-FFF2-40B4-BE49-F238E27FC236}">
                <a16:creationId xmlns:a16="http://schemas.microsoft.com/office/drawing/2014/main" id="{9BFA0125-9011-46EB-99BA-93B9314F6385}"/>
              </a:ext>
            </a:extLst>
          </p:cNvPr>
          <p:cNvSpPr/>
          <p:nvPr userDrawn="1"/>
        </p:nvSpPr>
        <p:spPr>
          <a:xfrm>
            <a:off x="497361" y="1495940"/>
            <a:ext cx="11307952" cy="474108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235AC6FF-8B2F-40DE-825F-BB714BD2DBC7}"/>
              </a:ext>
            </a:extLst>
          </p:cNvPr>
          <p:cNvSpPr>
            <a:spLocks noGrp="1"/>
          </p:cNvSpPr>
          <p:nvPr>
            <p:ph type="pic" idx="1"/>
          </p:nvPr>
        </p:nvSpPr>
        <p:spPr>
          <a:xfrm>
            <a:off x="755738" y="2093977"/>
            <a:ext cx="3657600" cy="36576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a:extLst>
              <a:ext uri="{FF2B5EF4-FFF2-40B4-BE49-F238E27FC236}">
                <a16:creationId xmlns:a16="http://schemas.microsoft.com/office/drawing/2014/main" id="{94BB4022-74D2-4597-829F-2363C1FF5587}"/>
              </a:ext>
            </a:extLst>
          </p:cNvPr>
          <p:cNvSpPr/>
          <p:nvPr userDrawn="1"/>
        </p:nvSpPr>
        <p:spPr>
          <a:xfrm>
            <a:off x="4413338" y="2093977"/>
            <a:ext cx="521917" cy="3670126"/>
          </a:xfrm>
          <a:prstGeom prst="rect">
            <a:avLst/>
          </a:prstGeom>
          <a:solidFill>
            <a:srgbClr val="AFD4D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08808C7-95D5-4A04-9813-B083D941AEEC}"/>
              </a:ext>
            </a:extLst>
          </p:cNvPr>
          <p:cNvSpPr>
            <a:spLocks noGrp="1"/>
          </p:cNvSpPr>
          <p:nvPr>
            <p:ph type="body" sz="half" idx="2" hasCustomPrompt="1"/>
          </p:nvPr>
        </p:nvSpPr>
        <p:spPr>
          <a:xfrm>
            <a:off x="6404165" y="2093977"/>
            <a:ext cx="3932237" cy="3811588"/>
          </a:xfrm>
        </p:spPr>
        <p:txBody>
          <a:bodyPr/>
          <a:lstStyle>
            <a:lvl1pPr marL="285750" indent="-285750">
              <a:lnSpc>
                <a:spcPct val="100000"/>
              </a:lnSpc>
              <a:spcBef>
                <a:spcPts val="300"/>
              </a:spcBef>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0"/>
            <a:endParaRPr lang="en-US"/>
          </a:p>
        </p:txBody>
      </p:sp>
    </p:spTree>
    <p:extLst>
      <p:ext uri="{BB962C8B-B14F-4D97-AF65-F5344CB8AC3E}">
        <p14:creationId xmlns:p14="http://schemas.microsoft.com/office/powerpoint/2010/main" val="260480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D4F1-4351-4BEC-9E46-652A25CDD2A9}"/>
              </a:ext>
            </a:extLst>
          </p:cNvPr>
          <p:cNvSpPr>
            <a:spLocks noGrp="1"/>
          </p:cNvSpPr>
          <p:nvPr>
            <p:ph type="title" hasCustomPrompt="1"/>
          </p:nvPr>
        </p:nvSpPr>
        <p:spPr/>
        <p:txBody>
          <a:bodyPr/>
          <a:lstStyle>
            <a:lvl1pPr>
              <a:defRPr/>
            </a:lvl1pPr>
          </a:lstStyle>
          <a:p>
            <a:r>
              <a:rPr lang="en-US"/>
              <a:t>Color Scheme</a:t>
            </a:r>
          </a:p>
        </p:txBody>
      </p:sp>
      <p:graphicFrame>
        <p:nvGraphicFramePr>
          <p:cNvPr id="3" name="Table 17">
            <a:extLst>
              <a:ext uri="{FF2B5EF4-FFF2-40B4-BE49-F238E27FC236}">
                <a16:creationId xmlns:a16="http://schemas.microsoft.com/office/drawing/2014/main" id="{0EE00095-4EB0-4A1C-8033-CA4F35378997}"/>
              </a:ext>
            </a:extLst>
          </p:cNvPr>
          <p:cNvGraphicFramePr>
            <a:graphicFrameLocks noGrp="1"/>
          </p:cNvGraphicFramePr>
          <p:nvPr userDrawn="1">
            <p:extLst>
              <p:ext uri="{D42A27DB-BD31-4B8C-83A1-F6EECF244321}">
                <p14:modId xmlns:p14="http://schemas.microsoft.com/office/powerpoint/2010/main" val="3586655620"/>
              </p:ext>
            </p:extLst>
          </p:nvPr>
        </p:nvGraphicFramePr>
        <p:xfrm>
          <a:off x="1133257" y="4591896"/>
          <a:ext cx="9198588" cy="1631161"/>
        </p:xfrm>
        <a:graphic>
          <a:graphicData uri="http://schemas.openxmlformats.org/drawingml/2006/table">
            <a:tbl>
              <a:tblPr firstRow="1" bandRow="1">
                <a:tableStyleId>{5C22544A-7EE6-4342-B048-85BDC9FD1C3A}</a:tableStyleId>
              </a:tblPr>
              <a:tblGrid>
                <a:gridCol w="1533098">
                  <a:extLst>
                    <a:ext uri="{9D8B030D-6E8A-4147-A177-3AD203B41FA5}">
                      <a16:colId xmlns:a16="http://schemas.microsoft.com/office/drawing/2014/main" val="4085914133"/>
                    </a:ext>
                  </a:extLst>
                </a:gridCol>
                <a:gridCol w="1533098">
                  <a:extLst>
                    <a:ext uri="{9D8B030D-6E8A-4147-A177-3AD203B41FA5}">
                      <a16:colId xmlns:a16="http://schemas.microsoft.com/office/drawing/2014/main" val="2478948468"/>
                    </a:ext>
                  </a:extLst>
                </a:gridCol>
                <a:gridCol w="1533098">
                  <a:extLst>
                    <a:ext uri="{9D8B030D-6E8A-4147-A177-3AD203B41FA5}">
                      <a16:colId xmlns:a16="http://schemas.microsoft.com/office/drawing/2014/main" val="2049032377"/>
                    </a:ext>
                  </a:extLst>
                </a:gridCol>
                <a:gridCol w="1533098">
                  <a:extLst>
                    <a:ext uri="{9D8B030D-6E8A-4147-A177-3AD203B41FA5}">
                      <a16:colId xmlns:a16="http://schemas.microsoft.com/office/drawing/2014/main" val="3935507006"/>
                    </a:ext>
                  </a:extLst>
                </a:gridCol>
                <a:gridCol w="1533098">
                  <a:extLst>
                    <a:ext uri="{9D8B030D-6E8A-4147-A177-3AD203B41FA5}">
                      <a16:colId xmlns:a16="http://schemas.microsoft.com/office/drawing/2014/main" val="1142126749"/>
                    </a:ext>
                  </a:extLst>
                </a:gridCol>
                <a:gridCol w="1533098">
                  <a:extLst>
                    <a:ext uri="{9D8B030D-6E8A-4147-A177-3AD203B41FA5}">
                      <a16:colId xmlns:a16="http://schemas.microsoft.com/office/drawing/2014/main" val="567395970"/>
                    </a:ext>
                  </a:extLst>
                </a:gridCol>
              </a:tblGrid>
              <a:tr h="1631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F0DEB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D3D2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F0E2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CAD3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CAD4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2">
                              <a:lumMod val="10000"/>
                            </a:schemeClr>
                          </a:solidFill>
                          <a:effectLst/>
                          <a:uLnTx/>
                          <a:uFillTx/>
                          <a:latin typeface="Rockwell" panose="02060603020205020403" pitchFamily="18" charset="0"/>
                          <a:ea typeface="+mn-ea"/>
                          <a:cs typeface="+mn-cs"/>
                        </a:rPr>
                        <a:t>Color</a:t>
                      </a:r>
                    </a:p>
                  </a:txBody>
                  <a:tcPr anchor="ctr">
                    <a:solidFill>
                      <a:srgbClr val="C3DADB"/>
                    </a:solidFill>
                  </a:tcPr>
                </a:tc>
                <a:extLst>
                  <a:ext uri="{0D108BD9-81ED-4DB2-BD59-A6C34878D82A}">
                    <a16:rowId xmlns:a16="http://schemas.microsoft.com/office/drawing/2014/main" val="3284855906"/>
                  </a:ext>
                </a:extLst>
              </a:tr>
            </a:tbl>
          </a:graphicData>
        </a:graphic>
      </p:graphicFrame>
      <p:graphicFrame>
        <p:nvGraphicFramePr>
          <p:cNvPr id="4" name="Table 17">
            <a:extLst>
              <a:ext uri="{FF2B5EF4-FFF2-40B4-BE49-F238E27FC236}">
                <a16:creationId xmlns:a16="http://schemas.microsoft.com/office/drawing/2014/main" id="{42EAD2E1-3E9E-432C-955B-8097D5838E75}"/>
              </a:ext>
            </a:extLst>
          </p:cNvPr>
          <p:cNvGraphicFramePr>
            <a:graphicFrameLocks noGrp="1"/>
          </p:cNvGraphicFramePr>
          <p:nvPr userDrawn="1">
            <p:extLst>
              <p:ext uri="{D42A27DB-BD31-4B8C-83A1-F6EECF244321}">
                <p14:modId xmlns:p14="http://schemas.microsoft.com/office/powerpoint/2010/main" val="1167792980"/>
              </p:ext>
            </p:extLst>
          </p:nvPr>
        </p:nvGraphicFramePr>
        <p:xfrm>
          <a:off x="1133257" y="2613419"/>
          <a:ext cx="9198588" cy="1631161"/>
        </p:xfrm>
        <a:graphic>
          <a:graphicData uri="http://schemas.openxmlformats.org/drawingml/2006/table">
            <a:tbl>
              <a:tblPr firstRow="1" bandRow="1">
                <a:tableStyleId>{5C22544A-7EE6-4342-B048-85BDC9FD1C3A}</a:tableStyleId>
              </a:tblPr>
              <a:tblGrid>
                <a:gridCol w="1533098">
                  <a:extLst>
                    <a:ext uri="{9D8B030D-6E8A-4147-A177-3AD203B41FA5}">
                      <a16:colId xmlns:a16="http://schemas.microsoft.com/office/drawing/2014/main" val="4085914133"/>
                    </a:ext>
                  </a:extLst>
                </a:gridCol>
                <a:gridCol w="1533098">
                  <a:extLst>
                    <a:ext uri="{9D8B030D-6E8A-4147-A177-3AD203B41FA5}">
                      <a16:colId xmlns:a16="http://schemas.microsoft.com/office/drawing/2014/main" val="2478948468"/>
                    </a:ext>
                  </a:extLst>
                </a:gridCol>
                <a:gridCol w="1533098">
                  <a:extLst>
                    <a:ext uri="{9D8B030D-6E8A-4147-A177-3AD203B41FA5}">
                      <a16:colId xmlns:a16="http://schemas.microsoft.com/office/drawing/2014/main" val="2049032377"/>
                    </a:ext>
                  </a:extLst>
                </a:gridCol>
                <a:gridCol w="1533098">
                  <a:extLst>
                    <a:ext uri="{9D8B030D-6E8A-4147-A177-3AD203B41FA5}">
                      <a16:colId xmlns:a16="http://schemas.microsoft.com/office/drawing/2014/main" val="3935507006"/>
                    </a:ext>
                  </a:extLst>
                </a:gridCol>
                <a:gridCol w="1533098">
                  <a:extLst>
                    <a:ext uri="{9D8B030D-6E8A-4147-A177-3AD203B41FA5}">
                      <a16:colId xmlns:a16="http://schemas.microsoft.com/office/drawing/2014/main" val="1142126749"/>
                    </a:ext>
                  </a:extLst>
                </a:gridCol>
                <a:gridCol w="1533098">
                  <a:extLst>
                    <a:ext uri="{9D8B030D-6E8A-4147-A177-3AD203B41FA5}">
                      <a16:colId xmlns:a16="http://schemas.microsoft.com/office/drawing/2014/main" val="567395970"/>
                    </a:ext>
                  </a:extLst>
                </a:gridCol>
              </a:tblGrid>
              <a:tr h="1631161">
                <a:tc>
                  <a:txBody>
                    <a:bodyPr/>
                    <a:lstStyle/>
                    <a:p>
                      <a:pPr algn="ctr"/>
                      <a:r>
                        <a:rPr lang="en-US" i="1">
                          <a:latin typeface="Rockwell" panose="02060603020205020403" pitchFamily="18" charset="0"/>
                        </a:rPr>
                        <a:t>Color</a:t>
                      </a:r>
                    </a:p>
                  </a:txBody>
                  <a:tcPr anchor="ctr">
                    <a:solidFill>
                      <a:srgbClr val="E7CA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Rockwell" panose="02060603020205020403" pitchFamily="18" charset="0"/>
                          <a:ea typeface="+mn-ea"/>
                          <a:cs typeface="+mn-cs"/>
                        </a:rPr>
                        <a:t>Color</a:t>
                      </a:r>
                    </a:p>
                  </a:txBody>
                  <a:tcPr anchor="ctr">
                    <a:solidFill>
                      <a:srgbClr val="A5A39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latin typeface="Rockwell" panose="02060603020205020403" pitchFamily="18" charset="0"/>
                        </a:rPr>
                        <a:t>Color</a:t>
                      </a:r>
                    </a:p>
                  </a:txBody>
                  <a:tcPr anchor="ctr">
                    <a:solidFill>
                      <a:srgbClr val="C997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latin typeface="Rockwell" panose="02060603020205020403" pitchFamily="18" charset="0"/>
                        </a:rPr>
                        <a:t>Color</a:t>
                      </a:r>
                    </a:p>
                  </a:txBody>
                  <a:tcPr anchor="ctr">
                    <a:solidFill>
                      <a:srgbClr val="8399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latin typeface="Rockwell" panose="02060603020205020403" pitchFamily="18" charset="0"/>
                        </a:rPr>
                        <a:t>Color</a:t>
                      </a:r>
                    </a:p>
                  </a:txBody>
                  <a:tcPr anchor="ctr">
                    <a:solidFill>
                      <a:srgbClr val="8FA5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latin typeface="Rockwell" panose="02060603020205020403" pitchFamily="18" charset="0"/>
                        </a:rPr>
                        <a:t>Color</a:t>
                      </a:r>
                    </a:p>
                  </a:txBody>
                  <a:tcPr anchor="ctr">
                    <a:solidFill>
                      <a:srgbClr val="74A9AC"/>
                    </a:solidFill>
                  </a:tcPr>
                </a:tc>
                <a:extLst>
                  <a:ext uri="{0D108BD9-81ED-4DB2-BD59-A6C34878D82A}">
                    <a16:rowId xmlns:a16="http://schemas.microsoft.com/office/drawing/2014/main" val="3284855906"/>
                  </a:ext>
                </a:extLst>
              </a:tr>
            </a:tbl>
          </a:graphicData>
        </a:graphic>
      </p:graphicFrame>
    </p:spTree>
    <p:extLst>
      <p:ext uri="{BB962C8B-B14F-4D97-AF65-F5344CB8AC3E}">
        <p14:creationId xmlns:p14="http://schemas.microsoft.com/office/powerpoint/2010/main" val="175801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414965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37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8ED80-9335-4A50-B2DC-21F50D9968B8}"/>
              </a:ext>
            </a:extLst>
          </p:cNvPr>
          <p:cNvSpPr>
            <a:spLocks noGrp="1"/>
          </p:cNvSpPr>
          <p:nvPr>
            <p:ph type="title"/>
          </p:nvPr>
        </p:nvSpPr>
        <p:spPr>
          <a:xfrm>
            <a:off x="223063" y="-11312"/>
            <a:ext cx="8963782" cy="1325563"/>
          </a:xfrm>
          <a:prstGeom prst="rect">
            <a:avLst/>
          </a:prstGeom>
        </p:spPr>
        <p:txBody>
          <a:bodyPr vert="horz" lIns="91440" tIns="45720" rIns="91440" bIns="45720" rtlCol="0" anchor="ctr">
            <a:normAutofit/>
          </a:bodyPr>
          <a:lstStyle>
            <a:lvl1pPr>
              <a:defRPr sz="3600">
                <a:solidFill>
                  <a:schemeClr val="tx1">
                    <a:lumMod val="85000"/>
                    <a:lumOff val="15000"/>
                  </a:schemeClr>
                </a:solidFill>
              </a:defRPr>
            </a:lvl1pPr>
          </a:lstStyle>
          <a:p>
            <a:r>
              <a:rPr lang="en-US"/>
              <a:t>Click to edit Master title style</a:t>
            </a:r>
          </a:p>
        </p:txBody>
      </p:sp>
      <p:sp>
        <p:nvSpPr>
          <p:cNvPr id="3" name="Rectangle 2">
            <a:extLst>
              <a:ext uri="{FF2B5EF4-FFF2-40B4-BE49-F238E27FC236}">
                <a16:creationId xmlns:a16="http://schemas.microsoft.com/office/drawing/2014/main" id="{3228F493-3698-402C-A809-9826A7BC5008}"/>
              </a:ext>
            </a:extLst>
          </p:cNvPr>
          <p:cNvSpPr/>
          <p:nvPr userDrawn="1"/>
        </p:nvSpPr>
        <p:spPr>
          <a:xfrm>
            <a:off x="177344" y="429259"/>
            <a:ext cx="45719" cy="869751"/>
          </a:xfrm>
          <a:prstGeom prst="rect">
            <a:avLst/>
          </a:prstGeom>
          <a:solidFill>
            <a:srgbClr val="AB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84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C0EC2-1BA5-45AD-B645-FDC17A84A168}"/>
              </a:ext>
            </a:extLst>
          </p:cNvPr>
          <p:cNvSpPr>
            <a:spLocks noGrp="1"/>
          </p:cNvSpPr>
          <p:nvPr>
            <p:ph type="title"/>
          </p:nvPr>
        </p:nvSpPr>
        <p:spPr>
          <a:xfrm>
            <a:off x="0" y="2823355"/>
            <a:ext cx="10515600" cy="1325563"/>
          </a:xfrm>
          <a:prstGeom prst="rect">
            <a:avLst/>
          </a:prstGeom>
        </p:spPr>
        <p:txBody>
          <a:bodyPr vert="horz" lIns="91440" tIns="45720" rIns="91440" bIns="45720" rtlCol="0" anchor="ctr">
            <a:normAutofit/>
          </a:bodyPr>
          <a:lstStyle/>
          <a:p>
            <a:r>
              <a:rPr lang="en-US"/>
              <a:t>Section Divider</a:t>
            </a:r>
          </a:p>
        </p:txBody>
      </p:sp>
    </p:spTree>
    <p:extLst>
      <p:ext uri="{BB962C8B-B14F-4D97-AF65-F5344CB8AC3E}">
        <p14:creationId xmlns:p14="http://schemas.microsoft.com/office/powerpoint/2010/main" val="189149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013E-B42A-45AF-B267-359D9E701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F3D01-B9EA-49C7-922E-F5F885863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112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C0EC2-1BA5-45AD-B645-FDC17A84A168}"/>
              </a:ext>
            </a:extLst>
          </p:cNvPr>
          <p:cNvSpPr>
            <a:spLocks noGrp="1"/>
          </p:cNvSpPr>
          <p:nvPr>
            <p:ph type="title"/>
          </p:nvPr>
        </p:nvSpPr>
        <p:spPr>
          <a:xfrm>
            <a:off x="0" y="2823355"/>
            <a:ext cx="10515600" cy="1325563"/>
          </a:xfrm>
          <a:prstGeom prst="rect">
            <a:avLst/>
          </a:prstGeom>
        </p:spPr>
        <p:txBody>
          <a:bodyPr vert="horz" lIns="91440" tIns="45720" rIns="91440" bIns="45720" rtlCol="0" anchor="ctr">
            <a:normAutofit/>
          </a:bodyPr>
          <a:lstStyle/>
          <a:p>
            <a:r>
              <a:rPr lang="en-US"/>
              <a:t>Section Divider</a:t>
            </a:r>
          </a:p>
        </p:txBody>
      </p:sp>
      <p:sp>
        <p:nvSpPr>
          <p:cNvPr id="3" name="Picture Placeholder 2">
            <a:extLst>
              <a:ext uri="{FF2B5EF4-FFF2-40B4-BE49-F238E27FC236}">
                <a16:creationId xmlns:a16="http://schemas.microsoft.com/office/drawing/2014/main" id="{A155DFA2-99AF-4E19-B12C-25C36E7B4FDD}"/>
              </a:ext>
            </a:extLst>
          </p:cNvPr>
          <p:cNvSpPr>
            <a:spLocks noGrp="1"/>
          </p:cNvSpPr>
          <p:nvPr>
            <p:ph type="pic" idx="1"/>
          </p:nvPr>
        </p:nvSpPr>
        <p:spPr>
          <a:xfrm>
            <a:off x="0" y="4148917"/>
            <a:ext cx="12192000" cy="2292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8418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BA85279-8BBB-4E22-B756-B47162FA531C}"/>
              </a:ext>
            </a:extLst>
          </p:cNvPr>
          <p:cNvSpPr>
            <a:spLocks noGrp="1"/>
          </p:cNvSpPr>
          <p:nvPr>
            <p:ph type="title"/>
          </p:nvPr>
        </p:nvSpPr>
        <p:spPr>
          <a:xfrm>
            <a:off x="0" y="2823355"/>
            <a:ext cx="10515600" cy="1325563"/>
          </a:xfrm>
          <a:prstGeom prst="rect">
            <a:avLst/>
          </a:prstGeom>
        </p:spPr>
        <p:txBody>
          <a:bodyPr vert="horz" lIns="91440" tIns="45720" rIns="91440" bIns="45720" rtlCol="0" anchor="ctr">
            <a:normAutofit/>
          </a:bodyPr>
          <a:lstStyle/>
          <a:p>
            <a:r>
              <a:rPr lang="en-US"/>
              <a:t>Section Divider</a:t>
            </a:r>
          </a:p>
        </p:txBody>
      </p:sp>
      <p:sp>
        <p:nvSpPr>
          <p:cNvPr id="11" name="Rectangle 10">
            <a:extLst>
              <a:ext uri="{FF2B5EF4-FFF2-40B4-BE49-F238E27FC236}">
                <a16:creationId xmlns:a16="http://schemas.microsoft.com/office/drawing/2014/main" id="{5949FD08-C0A4-4DB8-B196-55057270566D}"/>
              </a:ext>
            </a:extLst>
          </p:cNvPr>
          <p:cNvSpPr/>
          <p:nvPr userDrawn="1"/>
        </p:nvSpPr>
        <p:spPr>
          <a:xfrm>
            <a:off x="0" y="4244452"/>
            <a:ext cx="12192000" cy="464025"/>
          </a:xfrm>
          <a:prstGeom prst="rect">
            <a:avLst/>
          </a:prstGeom>
          <a:solidFill>
            <a:srgbClr val="51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061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22798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AFD4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9E18ED-1B7B-4C4D-A148-43B7638EE0E9}"/>
              </a:ext>
            </a:extLst>
          </p:cNvPr>
          <p:cNvSpPr/>
          <p:nvPr userDrawn="1"/>
        </p:nvSpPr>
        <p:spPr>
          <a:xfrm>
            <a:off x="4980453" y="2411617"/>
            <a:ext cx="2208667" cy="2052687"/>
          </a:xfrm>
          <a:prstGeom prst="roundRect">
            <a:avLst/>
          </a:prstGeom>
          <a:gradFill flip="none" rotWithShape="1">
            <a:gsLst>
              <a:gs pos="0">
                <a:schemeClr val="accent3">
                  <a:lumMod val="5000"/>
                  <a:lumOff val="95000"/>
                  <a:alpha val="83000"/>
                </a:schemeClr>
              </a:gs>
              <a:gs pos="100000">
                <a:schemeClr val="accent3">
                  <a:lumMod val="30000"/>
                  <a:lumOff val="70000"/>
                </a:schemeClr>
              </a:gs>
            </a:gsLst>
            <a:lin ang="5400000" scaled="1"/>
            <a:tileRect/>
          </a:gradFill>
          <a:ln w="19050">
            <a:solidFill>
              <a:schemeClr val="bg1"/>
            </a:solidFill>
          </a:ln>
          <a:effectLst>
            <a:outerShdw blurRad="254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10" descr="Question Mark, Question, Frequently Asked Questions">
            <a:extLst>
              <a:ext uri="{FF2B5EF4-FFF2-40B4-BE49-F238E27FC236}">
                <a16:creationId xmlns:a16="http://schemas.microsoft.com/office/drawing/2014/main" id="{874A4244-3AC2-4546-8CA0-345F25B619C4}"/>
              </a:ext>
            </a:extLst>
          </p:cNvPr>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476757" y="3048898"/>
            <a:ext cx="1841796" cy="1841796"/>
          </a:xfrm>
          <a:prstGeom prst="rect">
            <a:avLst/>
          </a:prstGeom>
          <a:noFill/>
          <a:effectLst>
            <a:innerShdw blurRad="114300" dist="1651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62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9941FE-5DC0-4F0B-A7DE-B2BF4A801796}"/>
              </a:ext>
            </a:extLst>
          </p:cNvPr>
          <p:cNvSpPr/>
          <p:nvPr userDrawn="1"/>
        </p:nvSpPr>
        <p:spPr>
          <a:xfrm>
            <a:off x="3596759" y="2043606"/>
            <a:ext cx="5034260" cy="2291047"/>
          </a:xfrm>
          <a:prstGeom prst="roundRect">
            <a:avLst>
              <a:gd name="adj" fmla="val 0"/>
            </a:avLst>
          </a:prstGeom>
          <a:gradFill flip="none" rotWithShape="1">
            <a:gsLst>
              <a:gs pos="0">
                <a:schemeClr val="accent3">
                  <a:lumMod val="5000"/>
                  <a:lumOff val="95000"/>
                  <a:alpha val="83000"/>
                </a:schemeClr>
              </a:gs>
              <a:gs pos="100000">
                <a:schemeClr val="accent3">
                  <a:lumMod val="30000"/>
                  <a:lumOff val="70000"/>
                </a:schemeClr>
              </a:gs>
            </a:gsLst>
            <a:lin ang="5400000" scaled="1"/>
            <a:tileRect/>
          </a:gradFill>
          <a:ln w="19050">
            <a:solidFill>
              <a:schemeClr val="bg1"/>
            </a:solidFill>
          </a:ln>
          <a:effectLst>
            <a:outerShdw blurRad="63500" dist="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CFCBF31-DBD2-430E-82B7-008C7AEC56B1}"/>
              </a:ext>
            </a:extLst>
          </p:cNvPr>
          <p:cNvGrpSpPr/>
          <p:nvPr userDrawn="1"/>
        </p:nvGrpSpPr>
        <p:grpSpPr>
          <a:xfrm>
            <a:off x="3596759" y="2043606"/>
            <a:ext cx="5028400" cy="2291047"/>
            <a:chOff x="3246658" y="2066933"/>
            <a:chExt cx="5028400" cy="2291047"/>
          </a:xfrm>
        </p:grpSpPr>
        <p:sp>
          <p:nvSpPr>
            <p:cNvPr id="4" name="Rectangle 3">
              <a:extLst>
                <a:ext uri="{FF2B5EF4-FFF2-40B4-BE49-F238E27FC236}">
                  <a16:creationId xmlns:a16="http://schemas.microsoft.com/office/drawing/2014/main" id="{73D3AA3D-7CE4-43BD-90EC-9B88E63D8FBE}"/>
                </a:ext>
              </a:extLst>
            </p:cNvPr>
            <p:cNvSpPr/>
            <p:nvPr/>
          </p:nvSpPr>
          <p:spPr>
            <a:xfrm>
              <a:off x="3910255" y="2696747"/>
              <a:ext cx="3531736" cy="923330"/>
            </a:xfrm>
            <a:prstGeom prst="rect">
              <a:avLst/>
            </a:prstGeom>
            <a:noFill/>
          </p:spPr>
          <p:txBody>
            <a:bodyPr wrap="none" lIns="91440" tIns="45720" rIns="91440" bIns="45720">
              <a:spAutoFit/>
            </a:bodyPr>
            <a:lstStyle/>
            <a:p>
              <a:pPr algn="ctr"/>
              <a:r>
                <a:rPr lang="en-US" sz="5400" b="0" cap="none" spc="0">
                  <a:ln w="0"/>
                  <a:solidFill>
                    <a:srgbClr val="203864"/>
                  </a:solidFill>
                  <a:effectLst>
                    <a:outerShdw blurRad="38100" dist="19050" dir="2700000" algn="tl" rotWithShape="0">
                      <a:schemeClr val="dk1">
                        <a:alpha val="40000"/>
                      </a:schemeClr>
                    </a:outerShdw>
                  </a:effectLst>
                  <a:latin typeface="Rockwell" panose="02060603020205020403" pitchFamily="18" charset="0"/>
                  <a:cs typeface="FrankRuehl" panose="020B0604020202020204" pitchFamily="34" charset="-79"/>
                </a:rPr>
                <a:t>Thank You</a:t>
              </a:r>
            </a:p>
          </p:txBody>
        </p:sp>
        <p:sp>
          <p:nvSpPr>
            <p:cNvPr id="5" name="Half Frame 4">
              <a:extLst>
                <a:ext uri="{FF2B5EF4-FFF2-40B4-BE49-F238E27FC236}">
                  <a16:creationId xmlns:a16="http://schemas.microsoft.com/office/drawing/2014/main" id="{45EFBDD5-C02B-4ABF-B246-2AAC3E87457C}"/>
                </a:ext>
              </a:extLst>
            </p:cNvPr>
            <p:cNvSpPr/>
            <p:nvPr/>
          </p:nvSpPr>
          <p:spPr>
            <a:xfrm rot="10800000">
              <a:off x="7503304" y="3615030"/>
              <a:ext cx="771754" cy="742950"/>
            </a:xfrm>
            <a:prstGeom prst="halfFrame">
              <a:avLst>
                <a:gd name="adj1" fmla="val 28838"/>
                <a:gd name="adj2" fmla="val 27834"/>
              </a:avLst>
            </a:prstGeom>
            <a:gradFill>
              <a:gsLst>
                <a:gs pos="0">
                  <a:srgbClr val="1D7791">
                    <a:shade val="30000"/>
                    <a:satMod val="115000"/>
                    <a:alpha val="43000"/>
                  </a:srgbClr>
                </a:gs>
                <a:gs pos="50000">
                  <a:srgbClr val="1D7791">
                    <a:shade val="67500"/>
                    <a:satMod val="115000"/>
                    <a:alpha val="69000"/>
                  </a:srgbClr>
                </a:gs>
                <a:gs pos="100000">
                  <a:srgbClr val="1D7791">
                    <a:shade val="100000"/>
                    <a:satMod val="115000"/>
                    <a:alpha val="77000"/>
                  </a:srgbClr>
                </a:gs>
              </a:gsLst>
              <a:lin ang="2700000" scaled="1"/>
            </a:gradFill>
            <a:ln>
              <a:noFill/>
            </a:ln>
            <a:effectLst>
              <a:outerShdw blurRad="50800" dist="38100" algn="l" rotWithShape="0">
                <a:prstClr val="black">
                  <a:alpha val="40000"/>
                </a:prstClr>
              </a:outerShdw>
            </a:effectLst>
            <a:scene3d>
              <a:camera prst="orthographicFront"/>
              <a:lightRig rig="glow" dir="t"/>
            </a:scene3d>
            <a:sp3d prstMaterial="softEdge">
              <a:bevelT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6" name="Half Frame 5">
              <a:extLst>
                <a:ext uri="{FF2B5EF4-FFF2-40B4-BE49-F238E27FC236}">
                  <a16:creationId xmlns:a16="http://schemas.microsoft.com/office/drawing/2014/main" id="{A9BC9578-7494-4173-95FF-DBEC480AF753}"/>
                </a:ext>
              </a:extLst>
            </p:cNvPr>
            <p:cNvSpPr/>
            <p:nvPr/>
          </p:nvSpPr>
          <p:spPr>
            <a:xfrm>
              <a:off x="3246658" y="2066933"/>
              <a:ext cx="771525" cy="742950"/>
            </a:xfrm>
            <a:prstGeom prst="halfFrame">
              <a:avLst>
                <a:gd name="adj1" fmla="val 28838"/>
                <a:gd name="adj2" fmla="val 27834"/>
              </a:avLst>
            </a:prstGeom>
            <a:gradFill>
              <a:gsLst>
                <a:gs pos="0">
                  <a:srgbClr val="1D7791">
                    <a:shade val="30000"/>
                    <a:satMod val="115000"/>
                    <a:alpha val="43000"/>
                  </a:srgbClr>
                </a:gs>
                <a:gs pos="50000">
                  <a:srgbClr val="1D7791">
                    <a:shade val="67500"/>
                    <a:satMod val="115000"/>
                    <a:alpha val="69000"/>
                  </a:srgbClr>
                </a:gs>
                <a:gs pos="100000">
                  <a:srgbClr val="1D7791">
                    <a:shade val="100000"/>
                    <a:satMod val="115000"/>
                    <a:alpha val="77000"/>
                  </a:srgbClr>
                </a:gs>
              </a:gsLst>
              <a:lin ang="2700000" scaled="1"/>
            </a:gradFill>
            <a:ln>
              <a:noFill/>
            </a:ln>
            <a:effectLst>
              <a:outerShdw blurRad="50800" dist="38100" algn="l" rotWithShape="0">
                <a:prstClr val="black">
                  <a:alpha val="40000"/>
                </a:prstClr>
              </a:outerShdw>
            </a:effectLst>
            <a:scene3d>
              <a:camera prst="orthographicFront"/>
              <a:lightRig rig="glow" dir="t"/>
            </a:scene3d>
            <a:sp3d prstMaterial="softEdge">
              <a:bevelT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55283"/>
                </a:solidFill>
                <a:latin typeface="Calibri" panose="020F0502020204030204"/>
              </a:endParaRPr>
            </a:p>
          </p:txBody>
        </p:sp>
      </p:grpSp>
    </p:spTree>
    <p:extLst>
      <p:ext uri="{BB962C8B-B14F-4D97-AF65-F5344CB8AC3E}">
        <p14:creationId xmlns:p14="http://schemas.microsoft.com/office/powerpoint/2010/main" val="379687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65BC-801E-4661-B2CD-15E95015EB29}"/>
              </a:ext>
            </a:extLst>
          </p:cNvPr>
          <p:cNvSpPr>
            <a:spLocks noGrp="1"/>
          </p:cNvSpPr>
          <p:nvPr>
            <p:ph type="title"/>
          </p:nvPr>
        </p:nvSpPr>
        <p:spPr>
          <a:xfrm>
            <a:off x="217170" y="0"/>
            <a:ext cx="906492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0CB656-625B-4B88-8CC2-7A13C1001D1D}"/>
              </a:ext>
            </a:extLst>
          </p:cNvPr>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66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5C9F-B754-4405-873D-9FDFBBBFBB31}"/>
              </a:ext>
            </a:extLst>
          </p:cNvPr>
          <p:cNvSpPr>
            <a:spLocks noGrp="1"/>
          </p:cNvSpPr>
          <p:nvPr>
            <p:ph type="title"/>
          </p:nvPr>
        </p:nvSpPr>
        <p:spPr>
          <a:xfrm>
            <a:off x="222250" y="62706"/>
            <a:ext cx="10217150" cy="1264740"/>
          </a:xfrm>
        </p:spPr>
        <p:txBody>
          <a:bodyPr>
            <a:normAutofit/>
          </a:bodyPr>
          <a:lstStyle>
            <a:lvl1pPr>
              <a:defRPr sz="3600" b="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399526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ECEEED"/>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FE8148-D8A0-431A-B48E-98BDC64D6BC5}"/>
              </a:ext>
            </a:extLst>
          </p:cNvPr>
          <p:cNvSpPr>
            <a:spLocks noGrp="1"/>
          </p:cNvSpPr>
          <p:nvPr>
            <p:ph type="title"/>
          </p:nvPr>
        </p:nvSpPr>
        <p:spPr>
          <a:xfrm>
            <a:off x="222250" y="62706"/>
            <a:ext cx="10217150" cy="1264740"/>
          </a:xfrm>
        </p:spPr>
        <p:txBody>
          <a:bodyPr>
            <a:normAutofit/>
          </a:bodyPr>
          <a:lstStyle>
            <a:lvl1pPr>
              <a:defRPr sz="3600" b="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27080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7EA03-16A2-48CE-8D59-61921C439473}"/>
              </a:ext>
            </a:extLst>
          </p:cNvPr>
          <p:cNvSpPr/>
          <p:nvPr userDrawn="1"/>
        </p:nvSpPr>
        <p:spPr>
          <a:xfrm>
            <a:off x="0" y="2500829"/>
            <a:ext cx="12192000" cy="1815990"/>
          </a:xfrm>
          <a:prstGeom prst="rect">
            <a:avLst/>
          </a:prstGeom>
          <a:solidFill>
            <a:srgbClr val="AF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2BC94E8-8C1C-4430-A6DA-9ECDCFEBD9DE}"/>
              </a:ext>
            </a:extLst>
          </p:cNvPr>
          <p:cNvSpPr>
            <a:spLocks noGrp="1"/>
          </p:cNvSpPr>
          <p:nvPr>
            <p:ph type="title"/>
          </p:nvPr>
        </p:nvSpPr>
        <p:spPr>
          <a:xfrm>
            <a:off x="222250" y="62706"/>
            <a:ext cx="10217150" cy="1264740"/>
          </a:xfrm>
        </p:spPr>
        <p:txBody>
          <a:bodyPr>
            <a:normAutofit/>
          </a:bodyPr>
          <a:lstStyle>
            <a:lvl1pPr>
              <a:defRPr sz="3600" b="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188846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C92BB86-A438-4703-BA26-14863AB7040D}"/>
              </a:ext>
            </a:extLst>
          </p:cNvPr>
          <p:cNvSpPr>
            <a:spLocks noGrp="1"/>
          </p:cNvSpPr>
          <p:nvPr>
            <p:ph type="tbl" sz="quarter" idx="10"/>
          </p:nvPr>
        </p:nvSpPr>
        <p:spPr>
          <a:xfrm>
            <a:off x="2274537" y="2375161"/>
            <a:ext cx="4803775" cy="2647950"/>
          </a:xfrm>
        </p:spPr>
        <p:txBody>
          <a:bodyPr/>
          <a:lstStyle>
            <a:lvl1pPr marL="457200" indent="-457200">
              <a:lnSpc>
                <a:spcPct val="100000"/>
              </a:lnSpc>
              <a:buFont typeface="Arial" panose="020B0604020202020204" pitchFamily="34" charset="0"/>
              <a:buChar char="•"/>
              <a:defRPr>
                <a:latin typeface="Rockwell" panose="02060603020205020403" pitchFamily="18" charset="0"/>
              </a:defRPr>
            </a:lvl1pPr>
          </a:lstStyle>
          <a:p>
            <a:endParaRPr lang="en-US"/>
          </a:p>
        </p:txBody>
      </p:sp>
      <p:sp>
        <p:nvSpPr>
          <p:cNvPr id="4" name="Title 1">
            <a:extLst>
              <a:ext uri="{FF2B5EF4-FFF2-40B4-BE49-F238E27FC236}">
                <a16:creationId xmlns:a16="http://schemas.microsoft.com/office/drawing/2014/main" id="{4D38D28A-5120-4C46-95C0-2CC4101D5B88}"/>
              </a:ext>
            </a:extLst>
          </p:cNvPr>
          <p:cNvSpPr>
            <a:spLocks noGrp="1"/>
          </p:cNvSpPr>
          <p:nvPr>
            <p:ph type="title"/>
          </p:nvPr>
        </p:nvSpPr>
        <p:spPr>
          <a:xfrm>
            <a:off x="222250" y="62706"/>
            <a:ext cx="10217150" cy="1264740"/>
          </a:xfrm>
        </p:spPr>
        <p:txBody>
          <a:bodyPr>
            <a:normAutofit/>
          </a:bodyPr>
          <a:lstStyle>
            <a:lvl1pPr>
              <a:defRPr sz="3600" b="0">
                <a:latin typeface="Rockwell" panose="02060603020205020403" pitchFamily="18" charset="0"/>
              </a:defRPr>
            </a:lvl1pPr>
          </a:lstStyle>
          <a:p>
            <a:r>
              <a:rPr lang="en-US"/>
              <a:t>Click to edit Master title style</a:t>
            </a:r>
          </a:p>
        </p:txBody>
      </p:sp>
    </p:spTree>
    <p:extLst>
      <p:ext uri="{BB962C8B-B14F-4D97-AF65-F5344CB8AC3E}">
        <p14:creationId xmlns:p14="http://schemas.microsoft.com/office/powerpoint/2010/main" val="346358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60D4CC-0426-445D-AD08-A080027CBBD4}"/>
              </a:ext>
            </a:extLst>
          </p:cNvPr>
          <p:cNvSpPr/>
          <p:nvPr userDrawn="1"/>
        </p:nvSpPr>
        <p:spPr>
          <a:xfrm>
            <a:off x="0" y="6264"/>
            <a:ext cx="6209414" cy="6447842"/>
          </a:xfrm>
          <a:prstGeom prst="rect">
            <a:avLst/>
          </a:prstGeom>
          <a:solidFill>
            <a:srgbClr val="AF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166ED-C5A8-4324-8B2A-8836B4C2818F}"/>
              </a:ext>
            </a:extLst>
          </p:cNvPr>
          <p:cNvSpPr>
            <a:spLocks noGrp="1"/>
          </p:cNvSpPr>
          <p:nvPr>
            <p:ph type="title"/>
          </p:nvPr>
        </p:nvSpPr>
        <p:spPr>
          <a:xfrm>
            <a:off x="6644480" y="543129"/>
            <a:ext cx="3932237" cy="1600200"/>
          </a:xfrm>
        </p:spPr>
        <p:txBody>
          <a:bodyPr anchor="b">
            <a:normAutofit/>
          </a:bodyPr>
          <a:lstStyle>
            <a:lvl1pPr>
              <a:defRPr sz="2800">
                <a:latin typeface="Rockwell" panose="02060603020205020403"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85CF447-99D2-4419-8C15-8B98ADB7C41E}"/>
              </a:ext>
            </a:extLst>
          </p:cNvPr>
          <p:cNvSpPr>
            <a:spLocks noGrp="1"/>
          </p:cNvSpPr>
          <p:nvPr>
            <p:ph type="pic" idx="1"/>
          </p:nvPr>
        </p:nvSpPr>
        <p:spPr>
          <a:xfrm>
            <a:off x="540305" y="988828"/>
            <a:ext cx="5066597" cy="45355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1AFEA0-24DD-49DD-86D1-1DC7FFBD3E29}"/>
              </a:ext>
            </a:extLst>
          </p:cNvPr>
          <p:cNvSpPr>
            <a:spLocks noGrp="1"/>
          </p:cNvSpPr>
          <p:nvPr>
            <p:ph type="body" sz="half" idx="2" hasCustomPrompt="1"/>
          </p:nvPr>
        </p:nvSpPr>
        <p:spPr>
          <a:xfrm>
            <a:off x="6644481" y="2277140"/>
            <a:ext cx="3932237" cy="3811588"/>
          </a:xfrm>
        </p:spPr>
        <p:txBody>
          <a:bodyPr/>
          <a:lstStyle>
            <a:lvl1pPr marL="285750" indent="-285750">
              <a:lnSpc>
                <a:spcPct val="150000"/>
              </a:lnSpc>
              <a:spcBef>
                <a:spcPts val="0"/>
              </a:spcBef>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0"/>
            <a:endParaRPr lang="en-US"/>
          </a:p>
          <a:p>
            <a:pPr lvl="0"/>
            <a:endParaRPr lang="en-US"/>
          </a:p>
        </p:txBody>
      </p:sp>
    </p:spTree>
    <p:extLst>
      <p:ext uri="{BB962C8B-B14F-4D97-AF65-F5344CB8AC3E}">
        <p14:creationId xmlns:p14="http://schemas.microsoft.com/office/powerpoint/2010/main" val="405217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4CAAE-5B20-4F54-9327-2ED64DE613CA}"/>
              </a:ext>
            </a:extLst>
          </p:cNvPr>
          <p:cNvPicPr>
            <a:picLocks noChangeAspect="1"/>
          </p:cNvPicPr>
          <p:nvPr userDrawn="1"/>
        </p:nvPicPr>
        <p:blipFill rotWithShape="1">
          <a:blip r:embed="rId2">
            <a:alphaModFix amt="35000"/>
          </a:blip>
          <a:srcRect l="17266" t="31967" r="34166"/>
          <a:stretch/>
        </p:blipFill>
        <p:spPr>
          <a:xfrm>
            <a:off x="5081326" y="-32657"/>
            <a:ext cx="7110674" cy="6484775"/>
          </a:xfrm>
          <a:prstGeom prst="rect">
            <a:avLst/>
          </a:prstGeom>
        </p:spPr>
      </p:pic>
      <p:sp>
        <p:nvSpPr>
          <p:cNvPr id="2" name="Title 1">
            <a:extLst>
              <a:ext uri="{FF2B5EF4-FFF2-40B4-BE49-F238E27FC236}">
                <a16:creationId xmlns:a16="http://schemas.microsoft.com/office/drawing/2014/main" id="{F5D166ED-C5A8-4324-8B2A-8836B4C2818F}"/>
              </a:ext>
            </a:extLst>
          </p:cNvPr>
          <p:cNvSpPr>
            <a:spLocks noGrp="1"/>
          </p:cNvSpPr>
          <p:nvPr>
            <p:ph type="title"/>
          </p:nvPr>
        </p:nvSpPr>
        <p:spPr>
          <a:xfrm>
            <a:off x="236183" y="0"/>
            <a:ext cx="4592409" cy="1315616"/>
          </a:xfrm>
        </p:spPr>
        <p:txBody>
          <a:bodyPr anchor="b">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85CF447-99D2-4419-8C15-8B98ADB7C41E}"/>
              </a:ext>
            </a:extLst>
          </p:cNvPr>
          <p:cNvSpPr>
            <a:spLocks noGrp="1"/>
          </p:cNvSpPr>
          <p:nvPr>
            <p:ph type="pic" idx="1"/>
          </p:nvPr>
        </p:nvSpPr>
        <p:spPr>
          <a:xfrm>
            <a:off x="6259972" y="1585987"/>
            <a:ext cx="5066597" cy="45355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1AFEA0-24DD-49DD-86D1-1DC7FFBD3E29}"/>
              </a:ext>
            </a:extLst>
          </p:cNvPr>
          <p:cNvSpPr>
            <a:spLocks noGrp="1"/>
          </p:cNvSpPr>
          <p:nvPr>
            <p:ph type="body" sz="half" idx="2" hasCustomPrompt="1"/>
          </p:nvPr>
        </p:nvSpPr>
        <p:spPr>
          <a:xfrm>
            <a:off x="236183" y="1619332"/>
            <a:ext cx="4592409" cy="4618182"/>
          </a:xfrm>
        </p:spPr>
        <p:txBody>
          <a:bodyPr/>
          <a:lstStyle>
            <a:lvl1pPr marL="285750" indent="-285750">
              <a:lnSpc>
                <a:spcPct val="150000"/>
              </a:lnSpc>
              <a:spcBef>
                <a:spcPts val="0"/>
              </a:spcBef>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0"/>
            <a:endParaRPr lang="en-US"/>
          </a:p>
        </p:txBody>
      </p:sp>
    </p:spTree>
    <p:extLst>
      <p:ext uri="{BB962C8B-B14F-4D97-AF65-F5344CB8AC3E}">
        <p14:creationId xmlns:p14="http://schemas.microsoft.com/office/powerpoint/2010/main" val="1736584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Footer Placeholder 4">
            <a:extLst>
              <a:ext uri="{FF2B5EF4-FFF2-40B4-BE49-F238E27FC236}">
                <a16:creationId xmlns:a16="http://schemas.microsoft.com/office/drawing/2014/main" id="{DA2CE005-7473-45A3-805C-940007FDDD00}"/>
              </a:ext>
            </a:extLst>
          </p:cNvPr>
          <p:cNvSpPr txBox="1">
            <a:spLocks/>
          </p:cNvSpPr>
          <p:nvPr userDrawn="1"/>
        </p:nvSpPr>
        <p:spPr>
          <a:xfrm>
            <a:off x="0" y="6455288"/>
            <a:ext cx="12192000" cy="416346"/>
          </a:xfrm>
          <a:prstGeom prst="rect">
            <a:avLst/>
          </a:prstGeom>
          <a:solidFill>
            <a:srgbClr val="7FBABB"/>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chemeClr val="tx1">
                    <a:lumMod val="95000"/>
                    <a:lumOff val="5000"/>
                  </a:schemeClr>
                </a:solidFill>
                <a:latin typeface="Helvetica" panose="020B0604020202030204" pitchFamily="34" charset="0"/>
                <a:cs typeface="Arial" panose="020B0604020202020204" pitchFamily="34" charset="0"/>
              </a:rPr>
              <a:t>  || </a:t>
            </a:r>
            <a:r>
              <a:rPr lang="en-US" sz="900" b="1">
                <a:solidFill>
                  <a:schemeClr val="tx1">
                    <a:lumMod val="95000"/>
                    <a:lumOff val="5000"/>
                  </a:schemeClr>
                </a:solidFill>
                <a:latin typeface="Helvetica" panose="020B0604020202030204" pitchFamily="34" charset="0"/>
                <a:cs typeface="Arial" panose="020B0604020202020204" pitchFamily="34" charset="0"/>
              </a:rPr>
              <a:t>OPTIONS REDEFINED </a:t>
            </a:r>
            <a:r>
              <a:rPr lang="en-US" sz="1600">
                <a:solidFill>
                  <a:schemeClr val="tx1">
                    <a:lumMod val="95000"/>
                    <a:lumOff val="5000"/>
                  </a:schemeClr>
                </a:solidFill>
                <a:latin typeface="Helvetica" panose="020B0604020202030204" pitchFamily="34" charset="0"/>
                <a:cs typeface="Arial" panose="020B0604020202020204" pitchFamily="34" charset="0"/>
              </a:rPr>
              <a:t>||                                                                                                                                     </a:t>
            </a:r>
            <a:r>
              <a:rPr lang="en-US" sz="900" b="1">
                <a:solidFill>
                  <a:schemeClr val="tx1"/>
                </a:solidFill>
                <a:latin typeface="Helvetica" panose="020B0604020202030204" pitchFamily="34" charset="0"/>
                <a:cs typeface="Arial" panose="020B0604020202020204" pitchFamily="34" charset="0"/>
              </a:rPr>
              <a:t>Copyright © 2024 SoftClouds - All Rights Reserved     </a:t>
            </a:r>
            <a:endParaRPr lang="en-US" b="1">
              <a:solidFill>
                <a:schemeClr val="tx1"/>
              </a:solidFill>
              <a:latin typeface="Helvetica" panose="020B060402020203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07292CC2-E43B-40A4-9E9E-0EDB86848B5F}"/>
              </a:ext>
            </a:extLst>
          </p:cNvPr>
          <p:cNvSpPr>
            <a:spLocks noGrp="1"/>
          </p:cNvSpPr>
          <p:nvPr>
            <p:ph type="title"/>
          </p:nvPr>
        </p:nvSpPr>
        <p:spPr>
          <a:xfrm>
            <a:off x="178136" y="1483395"/>
            <a:ext cx="667689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33D9B-66F5-42C1-8E3F-E639DD45BFE1}"/>
              </a:ext>
            </a:extLst>
          </p:cNvPr>
          <p:cNvSpPr>
            <a:spLocks noGrp="1"/>
          </p:cNvSpPr>
          <p:nvPr>
            <p:ph type="body" idx="1"/>
          </p:nvPr>
        </p:nvSpPr>
        <p:spPr>
          <a:xfrm>
            <a:off x="141962" y="2927522"/>
            <a:ext cx="6713067" cy="24527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2D64F015-72B9-4E3B-8AB8-A4239A25201C}"/>
              </a:ext>
            </a:extLst>
          </p:cNvPr>
          <p:cNvSpPr/>
          <p:nvPr userDrawn="1"/>
        </p:nvSpPr>
        <p:spPr>
          <a:xfrm>
            <a:off x="1247343" y="5720550"/>
            <a:ext cx="1599596" cy="54184"/>
          </a:xfrm>
          <a:prstGeom prst="rect">
            <a:avLst/>
          </a:prstGeom>
          <a:solidFill>
            <a:srgbClr val="1D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A10949E-62E8-4565-A6D9-26142793025B}"/>
              </a:ext>
            </a:extLst>
          </p:cNvPr>
          <p:cNvSpPr/>
          <p:nvPr userDrawn="1"/>
        </p:nvSpPr>
        <p:spPr>
          <a:xfrm rot="1530354">
            <a:off x="6534626" y="-865527"/>
            <a:ext cx="6540334" cy="5537535"/>
          </a:xfrm>
          <a:custGeom>
            <a:avLst/>
            <a:gdLst>
              <a:gd name="connsiteX0" fmla="*/ 4620407 w 6540334"/>
              <a:gd name="connsiteY0" fmla="*/ 0 h 5537535"/>
              <a:gd name="connsiteX1" fmla="*/ 4660087 w 6540334"/>
              <a:gd name="connsiteY1" fmla="*/ 83169 h 5537535"/>
              <a:gd name="connsiteX2" fmla="*/ 4614741 w 6540334"/>
              <a:gd name="connsiteY2" fmla="*/ 56547 h 5537535"/>
              <a:gd name="connsiteX3" fmla="*/ 4558584 w 6540334"/>
              <a:gd name="connsiteY3" fmla="*/ 29496 h 5537535"/>
              <a:gd name="connsiteX4" fmla="*/ 0 w 6540334"/>
              <a:gd name="connsiteY4" fmla="*/ 2185913 h 5537535"/>
              <a:gd name="connsiteX5" fmla="*/ 1529621 w 6540334"/>
              <a:gd name="connsiteY5" fmla="*/ 1456128 h 5537535"/>
              <a:gd name="connsiteX6" fmla="*/ 1519045 w 6540334"/>
              <a:gd name="connsiteY6" fmla="*/ 1497260 h 5537535"/>
              <a:gd name="connsiteX7" fmla="*/ 1475859 w 6540334"/>
              <a:gd name="connsiteY7" fmla="*/ 1925655 h 5537535"/>
              <a:gd name="connsiteX8" fmla="*/ 3601523 w 6540334"/>
              <a:gd name="connsiteY8" fmla="*/ 4051319 h 5537535"/>
              <a:gd name="connsiteX9" fmla="*/ 5684001 w 6540334"/>
              <a:gd name="connsiteY9" fmla="*/ 2354051 h 5537535"/>
              <a:gd name="connsiteX10" fmla="*/ 5698428 w 6540334"/>
              <a:gd name="connsiteY10" fmla="*/ 2259519 h 5537535"/>
              <a:gd name="connsiteX11" fmla="*/ 6540334 w 6540334"/>
              <a:gd name="connsiteY11" fmla="*/ 4024145 h 5537535"/>
              <a:gd name="connsiteX12" fmla="*/ 6495851 w 6540334"/>
              <a:gd name="connsiteY12" fmla="*/ 4086700 h 5537535"/>
              <a:gd name="connsiteX13" fmla="*/ 3601523 w 6540334"/>
              <a:gd name="connsiteY13" fmla="*/ 5537535 h 5537535"/>
              <a:gd name="connsiteX14" fmla="*/ 8291 w 6540334"/>
              <a:gd name="connsiteY14" fmla="*/ 2294949 h 553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0334" h="5537535">
                <a:moveTo>
                  <a:pt x="4620407" y="0"/>
                </a:moveTo>
                <a:lnTo>
                  <a:pt x="4660087" y="83169"/>
                </a:lnTo>
                <a:lnTo>
                  <a:pt x="4614741" y="56547"/>
                </a:lnTo>
                <a:lnTo>
                  <a:pt x="4558584" y="29496"/>
                </a:lnTo>
                <a:close/>
                <a:moveTo>
                  <a:pt x="0" y="2185913"/>
                </a:moveTo>
                <a:lnTo>
                  <a:pt x="1529621" y="1456128"/>
                </a:lnTo>
                <a:lnTo>
                  <a:pt x="1519045" y="1497260"/>
                </a:lnTo>
                <a:cubicBezTo>
                  <a:pt x="1490729" y="1635635"/>
                  <a:pt x="1475859" y="1778909"/>
                  <a:pt x="1475859" y="1925655"/>
                </a:cubicBezTo>
                <a:cubicBezTo>
                  <a:pt x="1475859" y="3099627"/>
                  <a:pt x="2427551" y="4051319"/>
                  <a:pt x="3601523" y="4051319"/>
                </a:cubicBezTo>
                <a:cubicBezTo>
                  <a:pt x="4628748" y="4051319"/>
                  <a:pt x="5485791" y="3322680"/>
                  <a:pt x="5684001" y="2354051"/>
                </a:cubicBezTo>
                <a:lnTo>
                  <a:pt x="5698428" y="2259519"/>
                </a:lnTo>
                <a:lnTo>
                  <a:pt x="6540334" y="4024145"/>
                </a:lnTo>
                <a:lnTo>
                  <a:pt x="6495851" y="4086700"/>
                </a:lnTo>
                <a:cubicBezTo>
                  <a:pt x="5837180" y="4967446"/>
                  <a:pt x="4785928" y="5537535"/>
                  <a:pt x="3601523" y="5537535"/>
                </a:cubicBezTo>
                <a:cubicBezTo>
                  <a:pt x="1731411" y="5537535"/>
                  <a:pt x="193255" y="4116261"/>
                  <a:pt x="8291" y="2294949"/>
                </a:cubicBezTo>
                <a:close/>
              </a:path>
            </a:pathLst>
          </a:custGeom>
          <a:solidFill>
            <a:srgbClr val="00558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30" name="Picture 29">
            <a:extLst>
              <a:ext uri="{FF2B5EF4-FFF2-40B4-BE49-F238E27FC236}">
                <a16:creationId xmlns:a16="http://schemas.microsoft.com/office/drawing/2014/main" id="{1CB6E9C5-7FEB-48D5-9EA4-3B866CD2F06A}"/>
              </a:ext>
            </a:extLst>
          </p:cNvPr>
          <p:cNvPicPr>
            <a:picLocks noChangeAspect="1"/>
          </p:cNvPicPr>
          <p:nvPr userDrawn="1"/>
        </p:nvPicPr>
        <p:blipFill rotWithShape="1">
          <a:blip r:embed="rId3">
            <a:alphaModFix amt="20000"/>
          </a:blip>
          <a:srcRect l="17266" t="31967" r="34166"/>
          <a:stretch/>
        </p:blipFill>
        <p:spPr>
          <a:xfrm>
            <a:off x="6850504" y="-37584"/>
            <a:ext cx="5359003" cy="4914561"/>
          </a:xfrm>
          <a:custGeom>
            <a:avLst/>
            <a:gdLst>
              <a:gd name="connsiteX0" fmla="*/ 246062 w 5359003"/>
              <a:gd name="connsiteY0" fmla="*/ 0 h 4914561"/>
              <a:gd name="connsiteX1" fmla="*/ 5359003 w 5359003"/>
              <a:gd name="connsiteY1" fmla="*/ 0 h 4914561"/>
              <a:gd name="connsiteX2" fmla="*/ 5359003 w 5359003"/>
              <a:gd name="connsiteY2" fmla="*/ 4463138 h 4914561"/>
              <a:gd name="connsiteX3" fmla="*/ 5333506 w 5359003"/>
              <a:gd name="connsiteY3" fmla="*/ 4478628 h 4914561"/>
              <a:gd name="connsiteX4" fmla="*/ 3611873 w 5359003"/>
              <a:gd name="connsiteY4" fmla="*/ 4914561 h 4914561"/>
              <a:gd name="connsiteX5" fmla="*/ 0 w 5359003"/>
              <a:gd name="connsiteY5" fmla="*/ 1302688 h 4914561"/>
              <a:gd name="connsiteX6" fmla="*/ 162383 w 5359003"/>
              <a:gd name="connsiteY6" fmla="*/ 228628 h 491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003" h="4914561">
                <a:moveTo>
                  <a:pt x="246062" y="0"/>
                </a:moveTo>
                <a:lnTo>
                  <a:pt x="5359003" y="0"/>
                </a:lnTo>
                <a:lnTo>
                  <a:pt x="5359003" y="4463138"/>
                </a:lnTo>
                <a:lnTo>
                  <a:pt x="5333506" y="4478628"/>
                </a:lnTo>
                <a:cubicBezTo>
                  <a:pt x="4821728" y="4756642"/>
                  <a:pt x="4235242" y="4914561"/>
                  <a:pt x="3611873" y="4914561"/>
                </a:cubicBezTo>
                <a:cubicBezTo>
                  <a:pt x="1617091" y="4914561"/>
                  <a:pt x="0" y="3297470"/>
                  <a:pt x="0" y="1302688"/>
                </a:cubicBezTo>
                <a:cubicBezTo>
                  <a:pt x="0" y="928666"/>
                  <a:pt x="56851" y="567923"/>
                  <a:pt x="162383" y="228628"/>
                </a:cubicBezTo>
                <a:close/>
              </a:path>
            </a:pathLst>
          </a:custGeom>
        </p:spPr>
      </p:pic>
      <p:sp>
        <p:nvSpPr>
          <p:cNvPr id="34" name="Freeform: Shape 33">
            <a:extLst>
              <a:ext uri="{FF2B5EF4-FFF2-40B4-BE49-F238E27FC236}">
                <a16:creationId xmlns:a16="http://schemas.microsoft.com/office/drawing/2014/main" id="{F0DE9835-F980-45E9-9C4C-8EBA110AE4DE}"/>
              </a:ext>
            </a:extLst>
          </p:cNvPr>
          <p:cNvSpPr/>
          <p:nvPr userDrawn="1"/>
        </p:nvSpPr>
        <p:spPr>
          <a:xfrm>
            <a:off x="9039904" y="2111457"/>
            <a:ext cx="3169603" cy="3836006"/>
          </a:xfrm>
          <a:custGeom>
            <a:avLst/>
            <a:gdLst>
              <a:gd name="connsiteX0" fmla="*/ 1904753 w 3169603"/>
              <a:gd name="connsiteY0" fmla="*/ 0 h 3836006"/>
              <a:gd name="connsiteX1" fmla="*/ 3116353 w 3169603"/>
              <a:gd name="connsiteY1" fmla="*/ 437979 h 3836006"/>
              <a:gd name="connsiteX2" fmla="*/ 3169603 w 3169603"/>
              <a:gd name="connsiteY2" fmla="*/ 486713 h 3836006"/>
              <a:gd name="connsiteX3" fmla="*/ 3169603 w 3169603"/>
              <a:gd name="connsiteY3" fmla="*/ 3349294 h 3836006"/>
              <a:gd name="connsiteX4" fmla="*/ 3116353 w 3169603"/>
              <a:gd name="connsiteY4" fmla="*/ 3398028 h 3836006"/>
              <a:gd name="connsiteX5" fmla="*/ 1904753 w 3169603"/>
              <a:gd name="connsiteY5" fmla="*/ 3836006 h 3836006"/>
              <a:gd name="connsiteX6" fmla="*/ 0 w 3169603"/>
              <a:gd name="connsiteY6" fmla="*/ 1918003 h 3836006"/>
              <a:gd name="connsiteX7" fmla="*/ 1904753 w 3169603"/>
              <a:gd name="connsiteY7" fmla="*/ 0 h 383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9603" h="3836006">
                <a:moveTo>
                  <a:pt x="1904753" y="0"/>
                </a:moveTo>
                <a:cubicBezTo>
                  <a:pt x="2364988" y="0"/>
                  <a:pt x="2787099" y="164364"/>
                  <a:pt x="3116353" y="437979"/>
                </a:cubicBezTo>
                <a:lnTo>
                  <a:pt x="3169603" y="486713"/>
                </a:lnTo>
                <a:lnTo>
                  <a:pt x="3169603" y="3349294"/>
                </a:lnTo>
                <a:lnTo>
                  <a:pt x="3116353" y="3398028"/>
                </a:lnTo>
                <a:cubicBezTo>
                  <a:pt x="2787099" y="3671642"/>
                  <a:pt x="2364988" y="3836006"/>
                  <a:pt x="1904753" y="3836006"/>
                </a:cubicBezTo>
                <a:cubicBezTo>
                  <a:pt x="852787" y="3836006"/>
                  <a:pt x="0" y="2977287"/>
                  <a:pt x="0" y="1918003"/>
                </a:cubicBezTo>
                <a:cubicBezTo>
                  <a:pt x="0" y="858719"/>
                  <a:pt x="852787" y="0"/>
                  <a:pt x="1904753" y="0"/>
                </a:cubicBezTo>
                <a:close/>
              </a:path>
            </a:pathLst>
          </a:custGeom>
          <a:solidFill>
            <a:srgbClr val="71B1B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51F2CA42-6B00-44F7-989D-98B5F7F9452F}"/>
              </a:ext>
            </a:extLst>
          </p:cNvPr>
          <p:cNvSpPr/>
          <p:nvPr userDrawn="1"/>
        </p:nvSpPr>
        <p:spPr>
          <a:xfrm>
            <a:off x="11150600" y="6018457"/>
            <a:ext cx="937056" cy="371464"/>
          </a:xfrm>
          <a:prstGeom prst="rect">
            <a:avLst/>
          </a:prstGeom>
          <a:solidFill>
            <a:srgbClr val="1D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BB51C5-61E3-4340-8B4B-2565E878CCEF}"/>
              </a:ext>
            </a:extLst>
          </p:cNvPr>
          <p:cNvSpPr/>
          <p:nvPr userDrawn="1"/>
        </p:nvSpPr>
        <p:spPr>
          <a:xfrm>
            <a:off x="9690239" y="2685472"/>
            <a:ext cx="1003801" cy="400110"/>
          </a:xfrm>
          <a:prstGeom prst="rect">
            <a:avLst/>
          </a:prstGeom>
          <a:noFill/>
        </p:spPr>
        <p:txBody>
          <a:bodyPr wrap="none" lIns="91440" tIns="45720" rIns="91440" bIns="45720">
            <a:spAutoFit/>
          </a:bodyPr>
          <a:lstStyle/>
          <a:p>
            <a:pPr algn="ctr"/>
            <a:r>
              <a:rPr lang="en-US" sz="2000" b="0" cap="none" spc="0">
                <a:ln w="0"/>
                <a:solidFill>
                  <a:srgbClr val="ABD1D2"/>
                </a:solidFill>
                <a:effectLst>
                  <a:outerShdw blurRad="38100" dist="19050" dir="2700000" algn="tl" rotWithShape="0">
                    <a:schemeClr val="dk1">
                      <a:alpha val="40000"/>
                    </a:schemeClr>
                  </a:outerShdw>
                </a:effectLst>
                <a:latin typeface="Rockwell" panose="02060603020205020403" pitchFamily="18" charset="0"/>
              </a:rPr>
              <a:t>.IDEAS</a:t>
            </a:r>
          </a:p>
        </p:txBody>
      </p:sp>
      <p:sp>
        <p:nvSpPr>
          <p:cNvPr id="17" name="Rectangle 16">
            <a:extLst>
              <a:ext uri="{FF2B5EF4-FFF2-40B4-BE49-F238E27FC236}">
                <a16:creationId xmlns:a16="http://schemas.microsoft.com/office/drawing/2014/main" id="{23C522E7-BEEE-49AD-8930-03622E97926D}"/>
              </a:ext>
            </a:extLst>
          </p:cNvPr>
          <p:cNvSpPr/>
          <p:nvPr userDrawn="1"/>
        </p:nvSpPr>
        <p:spPr>
          <a:xfrm>
            <a:off x="8424102" y="1185577"/>
            <a:ext cx="1853457" cy="400110"/>
          </a:xfrm>
          <a:prstGeom prst="rect">
            <a:avLst/>
          </a:prstGeom>
          <a:noFill/>
        </p:spPr>
        <p:txBody>
          <a:bodyPr wrap="none" lIns="91440" tIns="45720" rIns="91440" bIns="45720">
            <a:spAutoFit/>
          </a:bodyPr>
          <a:lstStyle/>
          <a:p>
            <a:pPr algn="ctr"/>
            <a:r>
              <a:rPr lang="en-US" sz="2000" b="0" cap="none" spc="0">
                <a:ln w="0"/>
                <a:solidFill>
                  <a:srgbClr val="ABD1D2"/>
                </a:solidFill>
                <a:effectLst>
                  <a:outerShdw blurRad="38100" dist="19050" dir="2700000" algn="tl" rotWithShape="0">
                    <a:schemeClr val="dk1">
                      <a:alpha val="40000"/>
                    </a:schemeClr>
                  </a:outerShdw>
                </a:effectLst>
                <a:latin typeface="Rockwell" panose="02060603020205020403" pitchFamily="18" charset="0"/>
              </a:rPr>
              <a:t>.INNOVATION</a:t>
            </a:r>
          </a:p>
        </p:txBody>
      </p:sp>
      <p:sp>
        <p:nvSpPr>
          <p:cNvPr id="18" name="Rectangle 17">
            <a:extLst>
              <a:ext uri="{FF2B5EF4-FFF2-40B4-BE49-F238E27FC236}">
                <a16:creationId xmlns:a16="http://schemas.microsoft.com/office/drawing/2014/main" id="{8AA03A1C-9742-494D-B2C9-01CC6250F805}"/>
              </a:ext>
            </a:extLst>
          </p:cNvPr>
          <p:cNvSpPr/>
          <p:nvPr userDrawn="1"/>
        </p:nvSpPr>
        <p:spPr>
          <a:xfrm>
            <a:off x="10356561" y="1585687"/>
            <a:ext cx="1835439" cy="400110"/>
          </a:xfrm>
          <a:prstGeom prst="rect">
            <a:avLst/>
          </a:prstGeom>
          <a:noFill/>
        </p:spPr>
        <p:txBody>
          <a:bodyPr wrap="none" lIns="91440" tIns="45720" rIns="91440" bIns="45720">
            <a:spAutoFit/>
          </a:bodyPr>
          <a:lstStyle/>
          <a:p>
            <a:pPr algn="ctr"/>
            <a:r>
              <a:rPr lang="en-US" sz="2000" b="0" cap="none" spc="0">
                <a:ln w="0"/>
                <a:solidFill>
                  <a:srgbClr val="ABD1D2"/>
                </a:solidFill>
                <a:effectLst>
                  <a:outerShdw blurRad="38100" dist="19050" dir="2700000" algn="tl" rotWithShape="0">
                    <a:schemeClr val="dk1">
                      <a:alpha val="40000"/>
                    </a:schemeClr>
                  </a:outerShdw>
                </a:effectLst>
                <a:latin typeface="Rockwell" panose="02060603020205020403" pitchFamily="18" charset="0"/>
              </a:rPr>
              <a:t>.INSPIRATION</a:t>
            </a:r>
          </a:p>
        </p:txBody>
      </p:sp>
      <p:grpSp>
        <p:nvGrpSpPr>
          <p:cNvPr id="21" name="Group 20">
            <a:extLst>
              <a:ext uri="{FF2B5EF4-FFF2-40B4-BE49-F238E27FC236}">
                <a16:creationId xmlns:a16="http://schemas.microsoft.com/office/drawing/2014/main" id="{463FD47D-C840-414B-BE02-2D24B186D98F}"/>
              </a:ext>
            </a:extLst>
          </p:cNvPr>
          <p:cNvGrpSpPr/>
          <p:nvPr userDrawn="1"/>
        </p:nvGrpSpPr>
        <p:grpSpPr>
          <a:xfrm>
            <a:off x="10362229" y="-337309"/>
            <a:ext cx="2010699" cy="1619137"/>
            <a:chOff x="10362229" y="-337309"/>
            <a:chExt cx="2010699" cy="1619137"/>
          </a:xfrm>
        </p:grpSpPr>
        <p:sp>
          <p:nvSpPr>
            <p:cNvPr id="22" name="Freeform: Shape 21">
              <a:extLst>
                <a:ext uri="{FF2B5EF4-FFF2-40B4-BE49-F238E27FC236}">
                  <a16:creationId xmlns:a16="http://schemas.microsoft.com/office/drawing/2014/main" id="{088B005A-DA98-48ED-A69A-CE01FC14D8B0}"/>
                </a:ext>
              </a:extLst>
            </p:cNvPr>
            <p:cNvSpPr/>
            <p:nvPr userDrawn="1"/>
          </p:nvSpPr>
          <p:spPr>
            <a:xfrm rot="1530354">
              <a:off x="10362229" y="-337309"/>
              <a:ext cx="2010699" cy="1619137"/>
            </a:xfrm>
            <a:custGeom>
              <a:avLst/>
              <a:gdLst>
                <a:gd name="connsiteX0" fmla="*/ 1551945 w 2010699"/>
                <a:gd name="connsiteY0" fmla="*/ 0 h 1619137"/>
                <a:gd name="connsiteX1" fmla="*/ 2010699 w 2010699"/>
                <a:gd name="connsiteY1" fmla="*/ 961543 h 1619137"/>
                <a:gd name="connsiteX2" fmla="*/ 2005081 w 2010699"/>
                <a:gd name="connsiteY2" fmla="*/ 976892 h 1619137"/>
                <a:gd name="connsiteX3" fmla="*/ 1036158 w 2010699"/>
                <a:gd name="connsiteY3" fmla="*/ 1619137 h 1619137"/>
                <a:gd name="connsiteX4" fmla="*/ 5962 w 2010699"/>
                <a:gd name="connsiteY4" fmla="*/ 779503 h 1619137"/>
                <a:gd name="connsiteX5" fmla="*/ 0 w 2010699"/>
                <a:gd name="connsiteY5" fmla="*/ 740437 h 1619137"/>
                <a:gd name="connsiteX6" fmla="*/ 420073 w 2010699"/>
                <a:gd name="connsiteY6" fmla="*/ 540019 h 1619137"/>
                <a:gd name="connsiteX7" fmla="*/ 417294 w 2010699"/>
                <a:gd name="connsiteY7" fmla="*/ 567577 h 1619137"/>
                <a:gd name="connsiteX8" fmla="*/ 1036158 w 2010699"/>
                <a:gd name="connsiteY8" fmla="*/ 1186441 h 1619137"/>
                <a:gd name="connsiteX9" fmla="*/ 1655022 w 2010699"/>
                <a:gd name="connsiteY9" fmla="*/ 567577 h 1619137"/>
                <a:gd name="connsiteX10" fmla="*/ 1473761 w 2010699"/>
                <a:gd name="connsiteY10" fmla="*/ 129974 h 1619137"/>
                <a:gd name="connsiteX11" fmla="*/ 1402594 w 2010699"/>
                <a:gd name="connsiteY11" fmla="*/ 71256 h 16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699" h="1619137">
                  <a:moveTo>
                    <a:pt x="1551945" y="0"/>
                  </a:moveTo>
                  <a:lnTo>
                    <a:pt x="2010699" y="961543"/>
                  </a:lnTo>
                  <a:lnTo>
                    <a:pt x="2005081" y="976892"/>
                  </a:lnTo>
                  <a:cubicBezTo>
                    <a:pt x="1845446" y="1354312"/>
                    <a:pt x="1471729" y="1619137"/>
                    <a:pt x="1036158" y="1619137"/>
                  </a:cubicBezTo>
                  <a:cubicBezTo>
                    <a:pt x="527992" y="1619137"/>
                    <a:pt x="104016" y="1258682"/>
                    <a:pt x="5962" y="779503"/>
                  </a:cubicBezTo>
                  <a:lnTo>
                    <a:pt x="0" y="740437"/>
                  </a:lnTo>
                  <a:lnTo>
                    <a:pt x="420073" y="540019"/>
                  </a:lnTo>
                  <a:lnTo>
                    <a:pt x="417294" y="567577"/>
                  </a:lnTo>
                  <a:cubicBezTo>
                    <a:pt x="417294" y="909366"/>
                    <a:pt x="694369" y="1186441"/>
                    <a:pt x="1036158" y="1186441"/>
                  </a:cubicBezTo>
                  <a:cubicBezTo>
                    <a:pt x="1377947" y="1186441"/>
                    <a:pt x="1655022" y="909366"/>
                    <a:pt x="1655022" y="567577"/>
                  </a:cubicBezTo>
                  <a:cubicBezTo>
                    <a:pt x="1655022" y="396682"/>
                    <a:pt x="1585753" y="241967"/>
                    <a:pt x="1473761" y="129974"/>
                  </a:cubicBezTo>
                  <a:lnTo>
                    <a:pt x="1402594" y="71256"/>
                  </a:lnTo>
                  <a:close/>
                </a:path>
              </a:pathLst>
            </a:custGeom>
            <a:solidFill>
              <a:srgbClr val="1D779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8FEBAC7E-4D42-43BF-AB2F-89EB70A8DA02}"/>
                </a:ext>
              </a:extLst>
            </p:cNvPr>
            <p:cNvSpPr/>
            <p:nvPr userDrawn="1"/>
          </p:nvSpPr>
          <p:spPr>
            <a:xfrm>
              <a:off x="10855603" y="-32938"/>
              <a:ext cx="1287958" cy="929143"/>
            </a:xfrm>
            <a:custGeom>
              <a:avLst/>
              <a:gdLst>
                <a:gd name="connsiteX0" fmla="*/ 81271 w 1287958"/>
                <a:gd name="connsiteY0" fmla="*/ 0 h 929143"/>
                <a:gd name="connsiteX1" fmla="*/ 1206687 w 1287958"/>
                <a:gd name="connsiteY1" fmla="*/ 0 h 929143"/>
                <a:gd name="connsiteX2" fmla="*/ 1237351 w 1287958"/>
                <a:gd name="connsiteY2" fmla="*/ 55188 h 929143"/>
                <a:gd name="connsiteX3" fmla="*/ 1287958 w 1287958"/>
                <a:gd name="connsiteY3" fmla="*/ 300057 h 929143"/>
                <a:gd name="connsiteX4" fmla="*/ 643979 w 1287958"/>
                <a:gd name="connsiteY4" fmla="*/ 929143 h 929143"/>
                <a:gd name="connsiteX5" fmla="*/ 0 w 1287958"/>
                <a:gd name="connsiteY5" fmla="*/ 300057 h 929143"/>
                <a:gd name="connsiteX6" fmla="*/ 50607 w 1287958"/>
                <a:gd name="connsiteY6" fmla="*/ 55188 h 9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8" h="929143">
                  <a:moveTo>
                    <a:pt x="81271" y="0"/>
                  </a:moveTo>
                  <a:lnTo>
                    <a:pt x="1206687" y="0"/>
                  </a:lnTo>
                  <a:lnTo>
                    <a:pt x="1237351" y="55188"/>
                  </a:lnTo>
                  <a:cubicBezTo>
                    <a:pt x="1269938" y="130451"/>
                    <a:pt x="1287958" y="213198"/>
                    <a:pt x="1287958" y="300057"/>
                  </a:cubicBezTo>
                  <a:cubicBezTo>
                    <a:pt x="1287958" y="647492"/>
                    <a:pt x="999639" y="929143"/>
                    <a:pt x="643979" y="929143"/>
                  </a:cubicBezTo>
                  <a:cubicBezTo>
                    <a:pt x="288319" y="929143"/>
                    <a:pt x="0" y="647492"/>
                    <a:pt x="0" y="300057"/>
                  </a:cubicBezTo>
                  <a:cubicBezTo>
                    <a:pt x="0" y="213198"/>
                    <a:pt x="18020" y="130451"/>
                    <a:pt x="50607" y="551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 descr="C:\Documents and Settings\cbeckworlocal\Desktop\Softclouds\logo_color.png">
              <a:extLst>
                <a:ext uri="{FF2B5EF4-FFF2-40B4-BE49-F238E27FC236}">
                  <a16:creationId xmlns:a16="http://schemas.microsoft.com/office/drawing/2014/main" id="{F331F1F1-5169-4DF2-AA53-D7911EA80DDB}"/>
                </a:ext>
              </a:extLst>
            </p:cNvPr>
            <p:cNvPicPr>
              <a:picLocks noChangeAspect="1" noChangeArrowheads="1"/>
            </p:cNvPicPr>
            <p:nvPr userDrawn="1"/>
          </p:nvPicPr>
          <p:blipFill>
            <a:blip r:embed="rId4"/>
            <a:srcRect/>
            <a:stretch>
              <a:fillRect/>
            </a:stretch>
          </p:blipFill>
          <p:spPr bwMode="auto">
            <a:xfrm>
              <a:off x="10984508" y="146616"/>
              <a:ext cx="1030148" cy="374175"/>
            </a:xfrm>
            <a:prstGeom prst="rect">
              <a:avLst/>
            </a:prstGeom>
            <a:noFill/>
            <a:ln>
              <a:noFill/>
            </a:ln>
          </p:spPr>
        </p:pic>
      </p:grpSp>
    </p:spTree>
    <p:extLst>
      <p:ext uri="{BB962C8B-B14F-4D97-AF65-F5344CB8AC3E}">
        <p14:creationId xmlns:p14="http://schemas.microsoft.com/office/powerpoint/2010/main" val="5983550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92CC2-E43B-40A4-9E9E-0EDB86848B5F}"/>
              </a:ext>
            </a:extLst>
          </p:cNvPr>
          <p:cNvSpPr>
            <a:spLocks noGrp="1"/>
          </p:cNvSpPr>
          <p:nvPr>
            <p:ph type="title"/>
          </p:nvPr>
        </p:nvSpPr>
        <p:spPr>
          <a:xfrm>
            <a:off x="223063" y="-11312"/>
            <a:ext cx="896378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33D9B-66F5-42C1-8E3F-E639DD45BFE1}"/>
              </a:ext>
            </a:extLst>
          </p:cNvPr>
          <p:cNvSpPr>
            <a:spLocks noGrp="1"/>
          </p:cNvSpPr>
          <p:nvPr>
            <p:ph type="body" idx="1"/>
          </p:nvPr>
        </p:nvSpPr>
        <p:spPr>
          <a:xfrm>
            <a:off x="789819" y="1525663"/>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E4E21F7C-1190-4331-AA8A-7E3F0EA621CF}"/>
              </a:ext>
            </a:extLst>
          </p:cNvPr>
          <p:cNvSpPr/>
          <p:nvPr userDrawn="1"/>
        </p:nvSpPr>
        <p:spPr>
          <a:xfrm>
            <a:off x="177344" y="429259"/>
            <a:ext cx="45719" cy="869751"/>
          </a:xfrm>
          <a:prstGeom prst="rect">
            <a:avLst/>
          </a:prstGeom>
          <a:solidFill>
            <a:srgbClr val="AB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CA803A-7400-4D77-BA92-E2133ACD79E1}"/>
              </a:ext>
            </a:extLst>
          </p:cNvPr>
          <p:cNvGrpSpPr/>
          <p:nvPr userDrawn="1"/>
        </p:nvGrpSpPr>
        <p:grpSpPr>
          <a:xfrm>
            <a:off x="10362229" y="-337309"/>
            <a:ext cx="2010699" cy="1619137"/>
            <a:chOff x="10362229" y="-337309"/>
            <a:chExt cx="2010699" cy="1619137"/>
          </a:xfrm>
        </p:grpSpPr>
        <p:sp>
          <p:nvSpPr>
            <p:cNvPr id="12" name="Freeform: Shape 11">
              <a:extLst>
                <a:ext uri="{FF2B5EF4-FFF2-40B4-BE49-F238E27FC236}">
                  <a16:creationId xmlns:a16="http://schemas.microsoft.com/office/drawing/2014/main" id="{70AF534B-70EC-4BEE-A887-E75BE404BFEC}"/>
                </a:ext>
              </a:extLst>
            </p:cNvPr>
            <p:cNvSpPr/>
            <p:nvPr userDrawn="1"/>
          </p:nvSpPr>
          <p:spPr>
            <a:xfrm rot="1530354">
              <a:off x="10362229" y="-337309"/>
              <a:ext cx="2010699" cy="1619137"/>
            </a:xfrm>
            <a:custGeom>
              <a:avLst/>
              <a:gdLst>
                <a:gd name="connsiteX0" fmla="*/ 1551945 w 2010699"/>
                <a:gd name="connsiteY0" fmla="*/ 0 h 1619137"/>
                <a:gd name="connsiteX1" fmla="*/ 2010699 w 2010699"/>
                <a:gd name="connsiteY1" fmla="*/ 961543 h 1619137"/>
                <a:gd name="connsiteX2" fmla="*/ 2005081 w 2010699"/>
                <a:gd name="connsiteY2" fmla="*/ 976892 h 1619137"/>
                <a:gd name="connsiteX3" fmla="*/ 1036158 w 2010699"/>
                <a:gd name="connsiteY3" fmla="*/ 1619137 h 1619137"/>
                <a:gd name="connsiteX4" fmla="*/ 5962 w 2010699"/>
                <a:gd name="connsiteY4" fmla="*/ 779503 h 1619137"/>
                <a:gd name="connsiteX5" fmla="*/ 0 w 2010699"/>
                <a:gd name="connsiteY5" fmla="*/ 740437 h 1619137"/>
                <a:gd name="connsiteX6" fmla="*/ 420073 w 2010699"/>
                <a:gd name="connsiteY6" fmla="*/ 540019 h 1619137"/>
                <a:gd name="connsiteX7" fmla="*/ 417294 w 2010699"/>
                <a:gd name="connsiteY7" fmla="*/ 567577 h 1619137"/>
                <a:gd name="connsiteX8" fmla="*/ 1036158 w 2010699"/>
                <a:gd name="connsiteY8" fmla="*/ 1186441 h 1619137"/>
                <a:gd name="connsiteX9" fmla="*/ 1655022 w 2010699"/>
                <a:gd name="connsiteY9" fmla="*/ 567577 h 1619137"/>
                <a:gd name="connsiteX10" fmla="*/ 1473761 w 2010699"/>
                <a:gd name="connsiteY10" fmla="*/ 129974 h 1619137"/>
                <a:gd name="connsiteX11" fmla="*/ 1402594 w 2010699"/>
                <a:gd name="connsiteY11" fmla="*/ 71256 h 16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699" h="1619137">
                  <a:moveTo>
                    <a:pt x="1551945" y="0"/>
                  </a:moveTo>
                  <a:lnTo>
                    <a:pt x="2010699" y="961543"/>
                  </a:lnTo>
                  <a:lnTo>
                    <a:pt x="2005081" y="976892"/>
                  </a:lnTo>
                  <a:cubicBezTo>
                    <a:pt x="1845446" y="1354312"/>
                    <a:pt x="1471729" y="1619137"/>
                    <a:pt x="1036158" y="1619137"/>
                  </a:cubicBezTo>
                  <a:cubicBezTo>
                    <a:pt x="527992" y="1619137"/>
                    <a:pt x="104016" y="1258682"/>
                    <a:pt x="5962" y="779503"/>
                  </a:cubicBezTo>
                  <a:lnTo>
                    <a:pt x="0" y="740437"/>
                  </a:lnTo>
                  <a:lnTo>
                    <a:pt x="420073" y="540019"/>
                  </a:lnTo>
                  <a:lnTo>
                    <a:pt x="417294" y="567577"/>
                  </a:lnTo>
                  <a:cubicBezTo>
                    <a:pt x="417294" y="909366"/>
                    <a:pt x="694369" y="1186441"/>
                    <a:pt x="1036158" y="1186441"/>
                  </a:cubicBezTo>
                  <a:cubicBezTo>
                    <a:pt x="1377947" y="1186441"/>
                    <a:pt x="1655022" y="909366"/>
                    <a:pt x="1655022" y="567577"/>
                  </a:cubicBezTo>
                  <a:cubicBezTo>
                    <a:pt x="1655022" y="396682"/>
                    <a:pt x="1585753" y="241967"/>
                    <a:pt x="1473761" y="129974"/>
                  </a:cubicBezTo>
                  <a:lnTo>
                    <a:pt x="1402594" y="71256"/>
                  </a:lnTo>
                  <a:close/>
                </a:path>
              </a:pathLst>
            </a:custGeom>
            <a:solidFill>
              <a:srgbClr val="1D779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2F8E6B0E-415C-4779-B0EC-8816981998DD}"/>
                </a:ext>
              </a:extLst>
            </p:cNvPr>
            <p:cNvSpPr/>
            <p:nvPr userDrawn="1"/>
          </p:nvSpPr>
          <p:spPr>
            <a:xfrm>
              <a:off x="10855603" y="-32938"/>
              <a:ext cx="1287958" cy="929143"/>
            </a:xfrm>
            <a:custGeom>
              <a:avLst/>
              <a:gdLst>
                <a:gd name="connsiteX0" fmla="*/ 81271 w 1287958"/>
                <a:gd name="connsiteY0" fmla="*/ 0 h 929143"/>
                <a:gd name="connsiteX1" fmla="*/ 1206687 w 1287958"/>
                <a:gd name="connsiteY1" fmla="*/ 0 h 929143"/>
                <a:gd name="connsiteX2" fmla="*/ 1237351 w 1287958"/>
                <a:gd name="connsiteY2" fmla="*/ 55188 h 929143"/>
                <a:gd name="connsiteX3" fmla="*/ 1287958 w 1287958"/>
                <a:gd name="connsiteY3" fmla="*/ 300057 h 929143"/>
                <a:gd name="connsiteX4" fmla="*/ 643979 w 1287958"/>
                <a:gd name="connsiteY4" fmla="*/ 929143 h 929143"/>
                <a:gd name="connsiteX5" fmla="*/ 0 w 1287958"/>
                <a:gd name="connsiteY5" fmla="*/ 300057 h 929143"/>
                <a:gd name="connsiteX6" fmla="*/ 50607 w 1287958"/>
                <a:gd name="connsiteY6" fmla="*/ 55188 h 9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8" h="929143">
                  <a:moveTo>
                    <a:pt x="81271" y="0"/>
                  </a:moveTo>
                  <a:lnTo>
                    <a:pt x="1206687" y="0"/>
                  </a:lnTo>
                  <a:lnTo>
                    <a:pt x="1237351" y="55188"/>
                  </a:lnTo>
                  <a:cubicBezTo>
                    <a:pt x="1269938" y="130451"/>
                    <a:pt x="1287958" y="213198"/>
                    <a:pt x="1287958" y="300057"/>
                  </a:cubicBezTo>
                  <a:cubicBezTo>
                    <a:pt x="1287958" y="647492"/>
                    <a:pt x="999639" y="929143"/>
                    <a:pt x="643979" y="929143"/>
                  </a:cubicBezTo>
                  <a:cubicBezTo>
                    <a:pt x="288319" y="929143"/>
                    <a:pt x="0" y="647492"/>
                    <a:pt x="0" y="300057"/>
                  </a:cubicBezTo>
                  <a:cubicBezTo>
                    <a:pt x="0" y="213198"/>
                    <a:pt x="18020" y="130451"/>
                    <a:pt x="50607" y="551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2" descr="C:\Documents and Settings\cbeckworlocal\Desktop\Softclouds\logo_color.png">
              <a:extLst>
                <a:ext uri="{FF2B5EF4-FFF2-40B4-BE49-F238E27FC236}">
                  <a16:creationId xmlns:a16="http://schemas.microsoft.com/office/drawing/2014/main" id="{AB72DE98-AAAD-4542-9D90-D54A1BDC7BC0}"/>
                </a:ext>
              </a:extLst>
            </p:cNvPr>
            <p:cNvPicPr>
              <a:picLocks noChangeAspect="1" noChangeArrowheads="1"/>
            </p:cNvPicPr>
            <p:nvPr userDrawn="1"/>
          </p:nvPicPr>
          <p:blipFill>
            <a:blip r:embed="rId17"/>
            <a:srcRect/>
            <a:stretch>
              <a:fillRect/>
            </a:stretch>
          </p:blipFill>
          <p:spPr bwMode="auto">
            <a:xfrm>
              <a:off x="10984508" y="146616"/>
              <a:ext cx="1030148" cy="374175"/>
            </a:xfrm>
            <a:prstGeom prst="rect">
              <a:avLst/>
            </a:prstGeom>
            <a:noFill/>
            <a:ln>
              <a:noFill/>
            </a:ln>
          </p:spPr>
        </p:pic>
      </p:grpSp>
      <p:sp>
        <p:nvSpPr>
          <p:cNvPr id="10" name="Footer Placeholder 4">
            <a:extLst>
              <a:ext uri="{FF2B5EF4-FFF2-40B4-BE49-F238E27FC236}">
                <a16:creationId xmlns:a16="http://schemas.microsoft.com/office/drawing/2014/main" id="{4F4334FC-B638-48F8-AE54-CF1600E0506F}"/>
              </a:ext>
            </a:extLst>
          </p:cNvPr>
          <p:cNvSpPr txBox="1">
            <a:spLocks/>
          </p:cNvSpPr>
          <p:nvPr userDrawn="1"/>
        </p:nvSpPr>
        <p:spPr>
          <a:xfrm>
            <a:off x="0" y="6455288"/>
            <a:ext cx="12192000" cy="416346"/>
          </a:xfrm>
          <a:prstGeom prst="rect">
            <a:avLst/>
          </a:prstGeom>
          <a:solidFill>
            <a:srgbClr val="7FBABB"/>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chemeClr val="tx1">
                    <a:lumMod val="95000"/>
                    <a:lumOff val="5000"/>
                  </a:schemeClr>
                </a:solidFill>
                <a:latin typeface="Helvetica" panose="020B0604020202030204" pitchFamily="34" charset="0"/>
                <a:cs typeface="Arial" panose="020B0604020202020204" pitchFamily="34" charset="0"/>
              </a:rPr>
              <a:t>  || </a:t>
            </a:r>
            <a:r>
              <a:rPr lang="en-US" sz="900" b="1">
                <a:solidFill>
                  <a:schemeClr val="tx1">
                    <a:lumMod val="95000"/>
                    <a:lumOff val="5000"/>
                  </a:schemeClr>
                </a:solidFill>
                <a:latin typeface="Helvetica" panose="020B0604020202030204" pitchFamily="34" charset="0"/>
                <a:cs typeface="Arial" panose="020B0604020202020204" pitchFamily="34" charset="0"/>
              </a:rPr>
              <a:t>OPTIONS REDEFINED </a:t>
            </a:r>
            <a:r>
              <a:rPr lang="en-US" sz="1600">
                <a:solidFill>
                  <a:schemeClr val="tx1">
                    <a:lumMod val="95000"/>
                    <a:lumOff val="5000"/>
                  </a:schemeClr>
                </a:solidFill>
                <a:latin typeface="Helvetica" panose="020B0604020202030204" pitchFamily="34" charset="0"/>
                <a:cs typeface="Arial" panose="020B0604020202020204" pitchFamily="34" charset="0"/>
              </a:rPr>
              <a:t>||                                                                                                                                     </a:t>
            </a:r>
            <a:r>
              <a:rPr lang="en-US" sz="900" b="1">
                <a:solidFill>
                  <a:schemeClr val="tx1"/>
                </a:solidFill>
                <a:latin typeface="Helvetica" panose="020B0604020202030204" pitchFamily="34" charset="0"/>
                <a:cs typeface="Arial" panose="020B0604020202020204" pitchFamily="34" charset="0"/>
              </a:rPr>
              <a:t>Copyright © 2024 SoftClouds - All Rights Reserved     </a:t>
            </a:r>
            <a:endParaRPr lang="en-US" b="1">
              <a:solidFill>
                <a:schemeClr val="tx1"/>
              </a:solidFill>
              <a:latin typeface="Helvetica" panose="020B0604020202030204" pitchFamily="34" charset="0"/>
              <a:cs typeface="Arial" panose="020B0604020202020204" pitchFamily="34" charset="0"/>
            </a:endParaRPr>
          </a:p>
        </p:txBody>
      </p:sp>
    </p:spTree>
    <p:extLst>
      <p:ext uri="{BB962C8B-B14F-4D97-AF65-F5344CB8AC3E}">
        <p14:creationId xmlns:p14="http://schemas.microsoft.com/office/powerpoint/2010/main" val="20705864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2" r:id="rId6"/>
    <p:sldLayoutId id="2147483669" r:id="rId7"/>
    <p:sldLayoutId id="2147483670" r:id="rId8"/>
    <p:sldLayoutId id="2147483671" r:id="rId9"/>
    <p:sldLayoutId id="2147483672" r:id="rId10"/>
    <p:sldLayoutId id="2147483687" r:id="rId11"/>
    <p:sldLayoutId id="2147483681" r:id="rId12"/>
    <p:sldLayoutId id="2147483693" r:id="rId13"/>
    <p:sldLayoutId id="2147483683" r:id="rId14"/>
    <p:sldLayoutId id="2147483694" r:id="rId15"/>
  </p:sldLayoutIdLst>
  <p:txStyles>
    <p:titleStyle>
      <a:lvl1pPr algn="l" defTabSz="914400" rtl="0" eaLnBrk="1" latinLnBrk="0" hangingPunct="1">
        <a:lnSpc>
          <a:spcPct val="90000"/>
        </a:lnSpc>
        <a:spcBef>
          <a:spcPct val="0"/>
        </a:spcBef>
        <a:buNone/>
        <a:defRPr sz="3600" b="0" kern="1200">
          <a:solidFill>
            <a:schemeClr val="tx1"/>
          </a:solidFill>
          <a:latin typeface="Rockwell" panose="02060603020205020403" pitchFamily="18"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92CC2-E43B-40A4-9E9E-0EDB86848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33D9B-66F5-42C1-8E3F-E639DD45B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8B62DB1F-77AD-4427-A299-91FBAA61A92F}"/>
              </a:ext>
            </a:extLst>
          </p:cNvPr>
          <p:cNvGrpSpPr/>
          <p:nvPr userDrawn="1"/>
        </p:nvGrpSpPr>
        <p:grpSpPr>
          <a:xfrm>
            <a:off x="10361074" y="-332755"/>
            <a:ext cx="2001963" cy="1612317"/>
            <a:chOff x="10361074" y="-332755"/>
            <a:chExt cx="2001963" cy="1612317"/>
          </a:xfrm>
        </p:grpSpPr>
        <p:sp>
          <p:nvSpPr>
            <p:cNvPr id="8" name="Freeform: Shape 7">
              <a:extLst>
                <a:ext uri="{FF2B5EF4-FFF2-40B4-BE49-F238E27FC236}">
                  <a16:creationId xmlns:a16="http://schemas.microsoft.com/office/drawing/2014/main" id="{46B00D24-8AA0-49E7-8B70-4E30EADF9BD7}"/>
                </a:ext>
              </a:extLst>
            </p:cNvPr>
            <p:cNvSpPr/>
            <p:nvPr userDrawn="1"/>
          </p:nvSpPr>
          <p:spPr>
            <a:xfrm rot="1530354">
              <a:off x="10361074" y="-332755"/>
              <a:ext cx="2001963" cy="1612317"/>
            </a:xfrm>
            <a:custGeom>
              <a:avLst/>
              <a:gdLst>
                <a:gd name="connsiteX0" fmla="*/ 1402043 w 2001963"/>
                <a:gd name="connsiteY0" fmla="*/ 63877 h 1612317"/>
                <a:gd name="connsiteX1" fmla="*/ 1535928 w 2001963"/>
                <a:gd name="connsiteY1" fmla="*/ 0 h 1612317"/>
                <a:gd name="connsiteX2" fmla="*/ 2001963 w 2001963"/>
                <a:gd name="connsiteY2" fmla="*/ 976806 h 1612317"/>
                <a:gd name="connsiteX3" fmla="*/ 1960927 w 2001963"/>
                <a:gd name="connsiteY3" fmla="*/ 1061993 h 1612317"/>
                <a:gd name="connsiteX4" fmla="*/ 1036284 w 2001963"/>
                <a:gd name="connsiteY4" fmla="*/ 1612317 h 1612317"/>
                <a:gd name="connsiteX5" fmla="*/ 6088 w 2001963"/>
                <a:gd name="connsiteY5" fmla="*/ 772683 h 1612317"/>
                <a:gd name="connsiteX6" fmla="*/ 0 w 2001963"/>
                <a:gd name="connsiteY6" fmla="*/ 732795 h 1612317"/>
                <a:gd name="connsiteX7" fmla="*/ 420292 w 2001963"/>
                <a:gd name="connsiteY7" fmla="*/ 532273 h 1612317"/>
                <a:gd name="connsiteX8" fmla="*/ 417420 w 2001963"/>
                <a:gd name="connsiteY8" fmla="*/ 560757 h 1612317"/>
                <a:gd name="connsiteX9" fmla="*/ 1036284 w 2001963"/>
                <a:gd name="connsiteY9" fmla="*/ 1179621 h 1612317"/>
                <a:gd name="connsiteX10" fmla="*/ 1655148 w 2001963"/>
                <a:gd name="connsiteY10" fmla="*/ 560757 h 1612317"/>
                <a:gd name="connsiteX11" fmla="*/ 1473887 w 2001963"/>
                <a:gd name="connsiteY11" fmla="*/ 123154 h 16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963" h="1612317">
                  <a:moveTo>
                    <a:pt x="1402043" y="63877"/>
                  </a:moveTo>
                  <a:lnTo>
                    <a:pt x="1535928" y="0"/>
                  </a:lnTo>
                  <a:lnTo>
                    <a:pt x="2001963" y="976806"/>
                  </a:lnTo>
                  <a:lnTo>
                    <a:pt x="1960927" y="1061993"/>
                  </a:lnTo>
                  <a:cubicBezTo>
                    <a:pt x="1782856" y="1389791"/>
                    <a:pt x="1435558" y="1612317"/>
                    <a:pt x="1036284" y="1612317"/>
                  </a:cubicBezTo>
                  <a:cubicBezTo>
                    <a:pt x="528118" y="1612317"/>
                    <a:pt x="104142" y="1251862"/>
                    <a:pt x="6088" y="772683"/>
                  </a:cubicBezTo>
                  <a:lnTo>
                    <a:pt x="0" y="732795"/>
                  </a:lnTo>
                  <a:lnTo>
                    <a:pt x="420292" y="532273"/>
                  </a:lnTo>
                  <a:lnTo>
                    <a:pt x="417420" y="560757"/>
                  </a:lnTo>
                  <a:cubicBezTo>
                    <a:pt x="417420" y="902546"/>
                    <a:pt x="694495" y="1179621"/>
                    <a:pt x="1036284" y="1179621"/>
                  </a:cubicBezTo>
                  <a:cubicBezTo>
                    <a:pt x="1378073" y="1179621"/>
                    <a:pt x="1655148" y="902546"/>
                    <a:pt x="1655148" y="560757"/>
                  </a:cubicBezTo>
                  <a:cubicBezTo>
                    <a:pt x="1655148" y="389862"/>
                    <a:pt x="1585879" y="235147"/>
                    <a:pt x="1473887" y="123154"/>
                  </a:cubicBezTo>
                  <a:close/>
                </a:path>
              </a:pathLst>
            </a:custGeom>
            <a:gradFill>
              <a:gsLst>
                <a:gs pos="0">
                  <a:srgbClr val="1D7791">
                    <a:shade val="30000"/>
                    <a:satMod val="115000"/>
                    <a:alpha val="43000"/>
                  </a:srgbClr>
                </a:gs>
                <a:gs pos="50000">
                  <a:srgbClr val="1D7791">
                    <a:shade val="67500"/>
                    <a:satMod val="115000"/>
                    <a:alpha val="69000"/>
                  </a:srgbClr>
                </a:gs>
                <a:gs pos="100000">
                  <a:srgbClr val="1D7791">
                    <a:shade val="100000"/>
                    <a:satMod val="115000"/>
                    <a:alpha val="77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Freeform: Shape 8">
              <a:extLst>
                <a:ext uri="{FF2B5EF4-FFF2-40B4-BE49-F238E27FC236}">
                  <a16:creationId xmlns:a16="http://schemas.microsoft.com/office/drawing/2014/main" id="{1EEC7A60-9B20-4397-B8E9-E005A441817A}"/>
                </a:ext>
              </a:extLst>
            </p:cNvPr>
            <p:cNvSpPr/>
            <p:nvPr userDrawn="1"/>
          </p:nvSpPr>
          <p:spPr>
            <a:xfrm>
              <a:off x="10855603" y="-11312"/>
              <a:ext cx="1287958" cy="907517"/>
            </a:xfrm>
            <a:custGeom>
              <a:avLst/>
              <a:gdLst>
                <a:gd name="connsiteX0" fmla="*/ 69255 w 1287958"/>
                <a:gd name="connsiteY0" fmla="*/ 0 h 907517"/>
                <a:gd name="connsiteX1" fmla="*/ 1218703 w 1287958"/>
                <a:gd name="connsiteY1" fmla="*/ 0 h 907517"/>
                <a:gd name="connsiteX2" fmla="*/ 1237351 w 1287958"/>
                <a:gd name="connsiteY2" fmla="*/ 33562 h 907517"/>
                <a:gd name="connsiteX3" fmla="*/ 1287958 w 1287958"/>
                <a:gd name="connsiteY3" fmla="*/ 278431 h 907517"/>
                <a:gd name="connsiteX4" fmla="*/ 643979 w 1287958"/>
                <a:gd name="connsiteY4" fmla="*/ 907517 h 907517"/>
                <a:gd name="connsiteX5" fmla="*/ 0 w 1287958"/>
                <a:gd name="connsiteY5" fmla="*/ 278431 h 907517"/>
                <a:gd name="connsiteX6" fmla="*/ 50607 w 1287958"/>
                <a:gd name="connsiteY6" fmla="*/ 33562 h 90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8" h="907517">
                  <a:moveTo>
                    <a:pt x="69255" y="0"/>
                  </a:moveTo>
                  <a:lnTo>
                    <a:pt x="1218703" y="0"/>
                  </a:lnTo>
                  <a:lnTo>
                    <a:pt x="1237351" y="33562"/>
                  </a:lnTo>
                  <a:cubicBezTo>
                    <a:pt x="1269938" y="108825"/>
                    <a:pt x="1287958" y="191572"/>
                    <a:pt x="1287958" y="278431"/>
                  </a:cubicBezTo>
                  <a:cubicBezTo>
                    <a:pt x="1287958" y="625866"/>
                    <a:pt x="999639" y="907517"/>
                    <a:pt x="643979" y="907517"/>
                  </a:cubicBezTo>
                  <a:cubicBezTo>
                    <a:pt x="288319" y="907517"/>
                    <a:pt x="0" y="625866"/>
                    <a:pt x="0" y="278431"/>
                  </a:cubicBezTo>
                  <a:cubicBezTo>
                    <a:pt x="0" y="191572"/>
                    <a:pt x="18020" y="108825"/>
                    <a:pt x="50607" y="335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2" descr="C:\Documents and Settings\cbeckworlocal\Desktop\Softclouds\logo_color.png">
              <a:extLst>
                <a:ext uri="{FF2B5EF4-FFF2-40B4-BE49-F238E27FC236}">
                  <a16:creationId xmlns:a16="http://schemas.microsoft.com/office/drawing/2014/main" id="{6E52F00F-3BF0-4F33-8937-4607081FFD9F}"/>
                </a:ext>
              </a:extLst>
            </p:cNvPr>
            <p:cNvPicPr>
              <a:picLocks noChangeAspect="1" noChangeArrowheads="1"/>
            </p:cNvPicPr>
            <p:nvPr userDrawn="1"/>
          </p:nvPicPr>
          <p:blipFill>
            <a:blip r:embed="rId4"/>
            <a:srcRect/>
            <a:stretch>
              <a:fillRect/>
            </a:stretch>
          </p:blipFill>
          <p:spPr bwMode="auto">
            <a:xfrm>
              <a:off x="10984508" y="146616"/>
              <a:ext cx="1030148" cy="374175"/>
            </a:xfrm>
            <a:prstGeom prst="rect">
              <a:avLst/>
            </a:prstGeom>
            <a:noFill/>
            <a:ln>
              <a:noFill/>
            </a:ln>
          </p:spPr>
        </p:pic>
      </p:grpSp>
      <p:pic>
        <p:nvPicPr>
          <p:cNvPr id="10" name="Picture 9">
            <a:extLst>
              <a:ext uri="{FF2B5EF4-FFF2-40B4-BE49-F238E27FC236}">
                <a16:creationId xmlns:a16="http://schemas.microsoft.com/office/drawing/2014/main" id="{282632B0-03A2-4480-BF6B-772BB7C41C48}"/>
              </a:ext>
            </a:extLst>
          </p:cNvPr>
          <p:cNvPicPr>
            <a:picLocks noChangeAspect="1"/>
          </p:cNvPicPr>
          <p:nvPr userDrawn="1"/>
        </p:nvPicPr>
        <p:blipFill rotWithShape="1">
          <a:blip r:embed="rId5">
            <a:alphaModFix amt="20000"/>
          </a:blip>
          <a:srcRect l="20803" t="25964" r="30629" b="32074"/>
          <a:stretch/>
        </p:blipFill>
        <p:spPr>
          <a:xfrm>
            <a:off x="0" y="-35529"/>
            <a:ext cx="12192000" cy="6490817"/>
          </a:xfrm>
          <a:prstGeom prst="rect">
            <a:avLst/>
          </a:prstGeom>
        </p:spPr>
      </p:pic>
      <p:sp>
        <p:nvSpPr>
          <p:cNvPr id="12" name="Footer Placeholder 4">
            <a:extLst>
              <a:ext uri="{FF2B5EF4-FFF2-40B4-BE49-F238E27FC236}">
                <a16:creationId xmlns:a16="http://schemas.microsoft.com/office/drawing/2014/main" id="{3518A2A6-8E8B-499D-8D79-5E3297B3FC8E}"/>
              </a:ext>
            </a:extLst>
          </p:cNvPr>
          <p:cNvSpPr txBox="1">
            <a:spLocks/>
          </p:cNvSpPr>
          <p:nvPr userDrawn="1"/>
        </p:nvSpPr>
        <p:spPr>
          <a:xfrm>
            <a:off x="0" y="6455288"/>
            <a:ext cx="12192000" cy="416346"/>
          </a:xfrm>
          <a:prstGeom prst="rect">
            <a:avLst/>
          </a:prstGeom>
          <a:solidFill>
            <a:srgbClr val="7FBABB"/>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chemeClr val="tx1">
                    <a:lumMod val="95000"/>
                    <a:lumOff val="5000"/>
                  </a:schemeClr>
                </a:solidFill>
                <a:latin typeface="Helvetica" panose="020B0604020202030204" pitchFamily="34" charset="0"/>
                <a:cs typeface="Arial" panose="020B0604020202020204" pitchFamily="34" charset="0"/>
              </a:rPr>
              <a:t>  || </a:t>
            </a:r>
            <a:r>
              <a:rPr lang="en-US" sz="900" b="1">
                <a:solidFill>
                  <a:schemeClr val="tx1">
                    <a:lumMod val="95000"/>
                    <a:lumOff val="5000"/>
                  </a:schemeClr>
                </a:solidFill>
                <a:latin typeface="Helvetica" panose="020B0604020202030204" pitchFamily="34" charset="0"/>
                <a:cs typeface="Arial" panose="020B0604020202020204" pitchFamily="34" charset="0"/>
              </a:rPr>
              <a:t>OPTIONS REDEFINED </a:t>
            </a:r>
            <a:r>
              <a:rPr lang="en-US" sz="1600">
                <a:solidFill>
                  <a:schemeClr val="tx1">
                    <a:lumMod val="95000"/>
                    <a:lumOff val="5000"/>
                  </a:schemeClr>
                </a:solidFill>
                <a:latin typeface="Helvetica" panose="020B0604020202030204" pitchFamily="34" charset="0"/>
                <a:cs typeface="Arial" panose="020B0604020202020204" pitchFamily="34" charset="0"/>
              </a:rPr>
              <a:t>||                                                                                                                                     </a:t>
            </a:r>
            <a:r>
              <a:rPr lang="en-US" sz="900" b="1">
                <a:solidFill>
                  <a:schemeClr val="tx1"/>
                </a:solidFill>
                <a:latin typeface="Helvetica" panose="020B0604020202030204" pitchFamily="34" charset="0"/>
                <a:cs typeface="Arial" panose="020B0604020202020204" pitchFamily="34" charset="0"/>
              </a:rPr>
              <a:t>Copyright © 2024 SoftClouds - All Rights Reserved     </a:t>
            </a:r>
            <a:endParaRPr lang="en-US" b="1">
              <a:solidFill>
                <a:schemeClr val="tx1"/>
              </a:solidFill>
              <a:latin typeface="Helvetica" panose="020B0604020202030204" pitchFamily="34" charset="0"/>
              <a:cs typeface="Arial" panose="020B0604020202020204" pitchFamily="34" charset="0"/>
            </a:endParaRPr>
          </a:p>
        </p:txBody>
      </p:sp>
    </p:spTree>
    <p:extLst>
      <p:ext uri="{BB962C8B-B14F-4D97-AF65-F5344CB8AC3E}">
        <p14:creationId xmlns:p14="http://schemas.microsoft.com/office/powerpoint/2010/main" val="455709435"/>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B62DB1F-77AD-4427-A299-91FBAA61A92F}"/>
              </a:ext>
            </a:extLst>
          </p:cNvPr>
          <p:cNvGrpSpPr/>
          <p:nvPr userDrawn="1"/>
        </p:nvGrpSpPr>
        <p:grpSpPr>
          <a:xfrm>
            <a:off x="10361074" y="-332755"/>
            <a:ext cx="2001963" cy="1612317"/>
            <a:chOff x="10361074" y="-332755"/>
            <a:chExt cx="2001963" cy="1612317"/>
          </a:xfrm>
        </p:grpSpPr>
        <p:sp>
          <p:nvSpPr>
            <p:cNvPr id="8" name="Freeform: Shape 7">
              <a:extLst>
                <a:ext uri="{FF2B5EF4-FFF2-40B4-BE49-F238E27FC236}">
                  <a16:creationId xmlns:a16="http://schemas.microsoft.com/office/drawing/2014/main" id="{46B00D24-8AA0-49E7-8B70-4E30EADF9BD7}"/>
                </a:ext>
              </a:extLst>
            </p:cNvPr>
            <p:cNvSpPr/>
            <p:nvPr userDrawn="1"/>
          </p:nvSpPr>
          <p:spPr>
            <a:xfrm rot="1530354">
              <a:off x="10361074" y="-332755"/>
              <a:ext cx="2001963" cy="1612317"/>
            </a:xfrm>
            <a:custGeom>
              <a:avLst/>
              <a:gdLst>
                <a:gd name="connsiteX0" fmla="*/ 1402043 w 2001963"/>
                <a:gd name="connsiteY0" fmla="*/ 63877 h 1612317"/>
                <a:gd name="connsiteX1" fmla="*/ 1535928 w 2001963"/>
                <a:gd name="connsiteY1" fmla="*/ 0 h 1612317"/>
                <a:gd name="connsiteX2" fmla="*/ 2001963 w 2001963"/>
                <a:gd name="connsiteY2" fmla="*/ 976806 h 1612317"/>
                <a:gd name="connsiteX3" fmla="*/ 1960927 w 2001963"/>
                <a:gd name="connsiteY3" fmla="*/ 1061993 h 1612317"/>
                <a:gd name="connsiteX4" fmla="*/ 1036284 w 2001963"/>
                <a:gd name="connsiteY4" fmla="*/ 1612317 h 1612317"/>
                <a:gd name="connsiteX5" fmla="*/ 6088 w 2001963"/>
                <a:gd name="connsiteY5" fmla="*/ 772683 h 1612317"/>
                <a:gd name="connsiteX6" fmla="*/ 0 w 2001963"/>
                <a:gd name="connsiteY6" fmla="*/ 732795 h 1612317"/>
                <a:gd name="connsiteX7" fmla="*/ 420292 w 2001963"/>
                <a:gd name="connsiteY7" fmla="*/ 532273 h 1612317"/>
                <a:gd name="connsiteX8" fmla="*/ 417420 w 2001963"/>
                <a:gd name="connsiteY8" fmla="*/ 560757 h 1612317"/>
                <a:gd name="connsiteX9" fmla="*/ 1036284 w 2001963"/>
                <a:gd name="connsiteY9" fmla="*/ 1179621 h 1612317"/>
                <a:gd name="connsiteX10" fmla="*/ 1655148 w 2001963"/>
                <a:gd name="connsiteY10" fmla="*/ 560757 h 1612317"/>
                <a:gd name="connsiteX11" fmla="*/ 1473887 w 2001963"/>
                <a:gd name="connsiteY11" fmla="*/ 123154 h 16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963" h="1612317">
                  <a:moveTo>
                    <a:pt x="1402043" y="63877"/>
                  </a:moveTo>
                  <a:lnTo>
                    <a:pt x="1535928" y="0"/>
                  </a:lnTo>
                  <a:lnTo>
                    <a:pt x="2001963" y="976806"/>
                  </a:lnTo>
                  <a:lnTo>
                    <a:pt x="1960927" y="1061993"/>
                  </a:lnTo>
                  <a:cubicBezTo>
                    <a:pt x="1782856" y="1389791"/>
                    <a:pt x="1435558" y="1612317"/>
                    <a:pt x="1036284" y="1612317"/>
                  </a:cubicBezTo>
                  <a:cubicBezTo>
                    <a:pt x="528118" y="1612317"/>
                    <a:pt x="104142" y="1251862"/>
                    <a:pt x="6088" y="772683"/>
                  </a:cubicBezTo>
                  <a:lnTo>
                    <a:pt x="0" y="732795"/>
                  </a:lnTo>
                  <a:lnTo>
                    <a:pt x="420292" y="532273"/>
                  </a:lnTo>
                  <a:lnTo>
                    <a:pt x="417420" y="560757"/>
                  </a:lnTo>
                  <a:cubicBezTo>
                    <a:pt x="417420" y="902546"/>
                    <a:pt x="694495" y="1179621"/>
                    <a:pt x="1036284" y="1179621"/>
                  </a:cubicBezTo>
                  <a:cubicBezTo>
                    <a:pt x="1378073" y="1179621"/>
                    <a:pt x="1655148" y="902546"/>
                    <a:pt x="1655148" y="560757"/>
                  </a:cubicBezTo>
                  <a:cubicBezTo>
                    <a:pt x="1655148" y="389862"/>
                    <a:pt x="1585879" y="235147"/>
                    <a:pt x="1473887" y="123154"/>
                  </a:cubicBezTo>
                  <a:close/>
                </a:path>
              </a:pathLst>
            </a:custGeom>
            <a:gradFill>
              <a:gsLst>
                <a:gs pos="0">
                  <a:srgbClr val="1D7791">
                    <a:shade val="30000"/>
                    <a:satMod val="115000"/>
                    <a:alpha val="43000"/>
                  </a:srgbClr>
                </a:gs>
                <a:gs pos="50000">
                  <a:srgbClr val="1D7791">
                    <a:shade val="67500"/>
                    <a:satMod val="115000"/>
                    <a:alpha val="69000"/>
                  </a:srgbClr>
                </a:gs>
                <a:gs pos="100000">
                  <a:srgbClr val="1D7791">
                    <a:shade val="100000"/>
                    <a:satMod val="115000"/>
                    <a:alpha val="77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Freeform: Shape 8">
              <a:extLst>
                <a:ext uri="{FF2B5EF4-FFF2-40B4-BE49-F238E27FC236}">
                  <a16:creationId xmlns:a16="http://schemas.microsoft.com/office/drawing/2014/main" id="{1EEC7A60-9B20-4397-B8E9-E005A441817A}"/>
                </a:ext>
              </a:extLst>
            </p:cNvPr>
            <p:cNvSpPr/>
            <p:nvPr userDrawn="1"/>
          </p:nvSpPr>
          <p:spPr>
            <a:xfrm>
              <a:off x="10855603" y="-11312"/>
              <a:ext cx="1287958" cy="907517"/>
            </a:xfrm>
            <a:custGeom>
              <a:avLst/>
              <a:gdLst>
                <a:gd name="connsiteX0" fmla="*/ 69255 w 1287958"/>
                <a:gd name="connsiteY0" fmla="*/ 0 h 907517"/>
                <a:gd name="connsiteX1" fmla="*/ 1218703 w 1287958"/>
                <a:gd name="connsiteY1" fmla="*/ 0 h 907517"/>
                <a:gd name="connsiteX2" fmla="*/ 1237351 w 1287958"/>
                <a:gd name="connsiteY2" fmla="*/ 33562 h 907517"/>
                <a:gd name="connsiteX3" fmla="*/ 1287958 w 1287958"/>
                <a:gd name="connsiteY3" fmla="*/ 278431 h 907517"/>
                <a:gd name="connsiteX4" fmla="*/ 643979 w 1287958"/>
                <a:gd name="connsiteY4" fmla="*/ 907517 h 907517"/>
                <a:gd name="connsiteX5" fmla="*/ 0 w 1287958"/>
                <a:gd name="connsiteY5" fmla="*/ 278431 h 907517"/>
                <a:gd name="connsiteX6" fmla="*/ 50607 w 1287958"/>
                <a:gd name="connsiteY6" fmla="*/ 33562 h 90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8" h="907517">
                  <a:moveTo>
                    <a:pt x="69255" y="0"/>
                  </a:moveTo>
                  <a:lnTo>
                    <a:pt x="1218703" y="0"/>
                  </a:lnTo>
                  <a:lnTo>
                    <a:pt x="1237351" y="33562"/>
                  </a:lnTo>
                  <a:cubicBezTo>
                    <a:pt x="1269938" y="108825"/>
                    <a:pt x="1287958" y="191572"/>
                    <a:pt x="1287958" y="278431"/>
                  </a:cubicBezTo>
                  <a:cubicBezTo>
                    <a:pt x="1287958" y="625866"/>
                    <a:pt x="999639" y="907517"/>
                    <a:pt x="643979" y="907517"/>
                  </a:cubicBezTo>
                  <a:cubicBezTo>
                    <a:pt x="288319" y="907517"/>
                    <a:pt x="0" y="625866"/>
                    <a:pt x="0" y="278431"/>
                  </a:cubicBezTo>
                  <a:cubicBezTo>
                    <a:pt x="0" y="191572"/>
                    <a:pt x="18020" y="108825"/>
                    <a:pt x="50607" y="335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2" descr="C:\Documents and Settings\cbeckworlocal\Desktop\Softclouds\logo_color.png">
              <a:extLst>
                <a:ext uri="{FF2B5EF4-FFF2-40B4-BE49-F238E27FC236}">
                  <a16:creationId xmlns:a16="http://schemas.microsoft.com/office/drawing/2014/main" id="{6E52F00F-3BF0-4F33-8937-4607081FFD9F}"/>
                </a:ext>
              </a:extLst>
            </p:cNvPr>
            <p:cNvPicPr>
              <a:picLocks noChangeAspect="1" noChangeArrowheads="1"/>
            </p:cNvPicPr>
            <p:nvPr userDrawn="1"/>
          </p:nvPicPr>
          <p:blipFill>
            <a:blip r:embed="rId5"/>
            <a:srcRect/>
            <a:stretch>
              <a:fillRect/>
            </a:stretch>
          </p:blipFill>
          <p:spPr bwMode="auto">
            <a:xfrm>
              <a:off x="10984508" y="146616"/>
              <a:ext cx="1030148" cy="374175"/>
            </a:xfrm>
            <a:prstGeom prst="rect">
              <a:avLst/>
            </a:prstGeom>
            <a:noFill/>
            <a:ln>
              <a:noFill/>
            </a:ln>
          </p:spPr>
        </p:pic>
      </p:grpSp>
      <p:sp>
        <p:nvSpPr>
          <p:cNvPr id="12" name="Footer Placeholder 4">
            <a:extLst>
              <a:ext uri="{FF2B5EF4-FFF2-40B4-BE49-F238E27FC236}">
                <a16:creationId xmlns:a16="http://schemas.microsoft.com/office/drawing/2014/main" id="{3518A2A6-8E8B-499D-8D79-5E3297B3FC8E}"/>
              </a:ext>
            </a:extLst>
          </p:cNvPr>
          <p:cNvSpPr txBox="1">
            <a:spLocks/>
          </p:cNvSpPr>
          <p:nvPr userDrawn="1"/>
        </p:nvSpPr>
        <p:spPr>
          <a:xfrm>
            <a:off x="0" y="6455288"/>
            <a:ext cx="12192000" cy="416346"/>
          </a:xfrm>
          <a:prstGeom prst="rect">
            <a:avLst/>
          </a:prstGeom>
          <a:solidFill>
            <a:srgbClr val="7FBABB"/>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chemeClr val="tx1">
                    <a:lumMod val="95000"/>
                    <a:lumOff val="5000"/>
                  </a:schemeClr>
                </a:solidFill>
                <a:latin typeface="Helvetica" panose="020B0604020202030204" pitchFamily="34" charset="0"/>
                <a:cs typeface="Arial" panose="020B0604020202020204" pitchFamily="34" charset="0"/>
              </a:rPr>
              <a:t>  || </a:t>
            </a:r>
            <a:r>
              <a:rPr lang="en-US" sz="900" b="1">
                <a:solidFill>
                  <a:schemeClr val="tx1">
                    <a:lumMod val="95000"/>
                    <a:lumOff val="5000"/>
                  </a:schemeClr>
                </a:solidFill>
                <a:latin typeface="Helvetica" panose="020B0604020202030204" pitchFamily="34" charset="0"/>
                <a:cs typeface="Arial" panose="020B0604020202020204" pitchFamily="34" charset="0"/>
              </a:rPr>
              <a:t>OPTIONS REDEFINED </a:t>
            </a:r>
            <a:r>
              <a:rPr lang="en-US" sz="1600">
                <a:solidFill>
                  <a:schemeClr val="tx1">
                    <a:lumMod val="95000"/>
                    <a:lumOff val="5000"/>
                  </a:schemeClr>
                </a:solidFill>
                <a:latin typeface="Helvetica" panose="020B0604020202030204" pitchFamily="34" charset="0"/>
                <a:cs typeface="Arial" panose="020B0604020202020204" pitchFamily="34" charset="0"/>
              </a:rPr>
              <a:t>||                                                                                                                                     </a:t>
            </a:r>
            <a:r>
              <a:rPr lang="en-US" sz="900" b="1">
                <a:solidFill>
                  <a:schemeClr val="tx1"/>
                </a:solidFill>
                <a:latin typeface="Helvetica" panose="020B0604020202030204" pitchFamily="34" charset="0"/>
                <a:cs typeface="Arial" panose="020B0604020202020204" pitchFamily="34" charset="0"/>
              </a:rPr>
              <a:t>Copyright © 2024 SoftClouds - All Rights Reserved     </a:t>
            </a:r>
            <a:endParaRPr lang="en-US" b="1">
              <a:solidFill>
                <a:schemeClr val="tx1"/>
              </a:solidFill>
              <a:latin typeface="Helvetica" panose="020B0604020202030204" pitchFamily="34" charset="0"/>
              <a:cs typeface="Arial" panose="020B0604020202020204" pitchFamily="34" charset="0"/>
            </a:endParaRPr>
          </a:p>
        </p:txBody>
      </p:sp>
      <p:sp>
        <p:nvSpPr>
          <p:cNvPr id="13" name="Title Placeholder 1">
            <a:extLst>
              <a:ext uri="{FF2B5EF4-FFF2-40B4-BE49-F238E27FC236}">
                <a16:creationId xmlns:a16="http://schemas.microsoft.com/office/drawing/2014/main" id="{4D966394-AD4E-493C-A6B4-3AD1941F10FC}"/>
              </a:ext>
            </a:extLst>
          </p:cNvPr>
          <p:cNvSpPr>
            <a:spLocks noGrp="1"/>
          </p:cNvSpPr>
          <p:nvPr>
            <p:ph type="title"/>
          </p:nvPr>
        </p:nvSpPr>
        <p:spPr>
          <a:xfrm>
            <a:off x="0" y="2823355"/>
            <a:ext cx="10515600" cy="1325563"/>
          </a:xfrm>
          <a:prstGeom prst="rect">
            <a:avLst/>
          </a:prstGeom>
        </p:spPr>
        <p:txBody>
          <a:bodyPr vert="horz" lIns="91440" tIns="45720" rIns="91440" bIns="45720" rtlCol="0" anchor="ctr">
            <a:normAutofit/>
          </a:bodyPr>
          <a:lstStyle/>
          <a:p>
            <a:r>
              <a:rPr lang="en-US"/>
              <a:t>Section Divider</a:t>
            </a:r>
          </a:p>
        </p:txBody>
      </p:sp>
      <p:sp>
        <p:nvSpPr>
          <p:cNvPr id="5" name="Parallelogram 4">
            <a:extLst>
              <a:ext uri="{FF2B5EF4-FFF2-40B4-BE49-F238E27FC236}">
                <a16:creationId xmlns:a16="http://schemas.microsoft.com/office/drawing/2014/main" id="{4581D1D0-CF99-4707-B5AB-15AD88BCEF1A}"/>
              </a:ext>
            </a:extLst>
          </p:cNvPr>
          <p:cNvSpPr/>
          <p:nvPr userDrawn="1"/>
        </p:nvSpPr>
        <p:spPr>
          <a:xfrm>
            <a:off x="7219664" y="2823356"/>
            <a:ext cx="873457" cy="1325563"/>
          </a:xfrm>
          <a:prstGeom prst="parallelogram">
            <a:avLst>
              <a:gd name="adj" fmla="val 65373"/>
            </a:avLst>
          </a:prstGeom>
          <a:solidFill>
            <a:srgbClr val="51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E9C092A-74F5-495F-959C-582870A6D86B}"/>
              </a:ext>
            </a:extLst>
          </p:cNvPr>
          <p:cNvSpPr/>
          <p:nvPr userDrawn="1"/>
        </p:nvSpPr>
        <p:spPr>
          <a:xfrm>
            <a:off x="7656392" y="2823355"/>
            <a:ext cx="4535608" cy="1325563"/>
          </a:xfrm>
          <a:custGeom>
            <a:avLst/>
            <a:gdLst>
              <a:gd name="connsiteX0" fmla="*/ 566307 w 4535608"/>
              <a:gd name="connsiteY0" fmla="*/ 0 h 1325563"/>
              <a:gd name="connsiteX1" fmla="*/ 4535608 w 4535608"/>
              <a:gd name="connsiteY1" fmla="*/ 0 h 1325563"/>
              <a:gd name="connsiteX2" fmla="*/ 4535608 w 4535608"/>
              <a:gd name="connsiteY2" fmla="*/ 1325563 h 1325563"/>
              <a:gd name="connsiteX3" fmla="*/ 0 w 4535608"/>
              <a:gd name="connsiteY3" fmla="*/ 1325563 h 1325563"/>
            </a:gdLst>
            <a:ahLst/>
            <a:cxnLst>
              <a:cxn ang="0">
                <a:pos x="connsiteX0" y="connsiteY0"/>
              </a:cxn>
              <a:cxn ang="0">
                <a:pos x="connsiteX1" y="connsiteY1"/>
              </a:cxn>
              <a:cxn ang="0">
                <a:pos x="connsiteX2" y="connsiteY2"/>
              </a:cxn>
              <a:cxn ang="0">
                <a:pos x="connsiteX3" y="connsiteY3"/>
              </a:cxn>
            </a:cxnLst>
            <a:rect l="l" t="t" r="r" b="b"/>
            <a:pathLst>
              <a:path w="4535608" h="1325563">
                <a:moveTo>
                  <a:pt x="566307" y="0"/>
                </a:moveTo>
                <a:lnTo>
                  <a:pt x="4535608" y="0"/>
                </a:lnTo>
                <a:lnTo>
                  <a:pt x="4535608" y="1325563"/>
                </a:lnTo>
                <a:lnTo>
                  <a:pt x="0" y="1325563"/>
                </a:lnTo>
                <a:close/>
              </a:path>
            </a:pathLst>
          </a:custGeom>
          <a:solidFill>
            <a:srgbClr val="7F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211215"/>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6" r:id="rId3"/>
  </p:sldLayoutIdLst>
  <p:txStyles>
    <p:titleStyle>
      <a:lvl1pPr algn="l" defTabSz="914400" rtl="0" eaLnBrk="1" latinLnBrk="0" hangingPunct="1">
        <a:lnSpc>
          <a:spcPct val="90000"/>
        </a:lnSpc>
        <a:spcBef>
          <a:spcPct val="0"/>
        </a:spcBef>
        <a:buNone/>
        <a:defRPr sz="4000" kern="1200">
          <a:solidFill>
            <a:schemeClr val="tx1">
              <a:lumMod val="95000"/>
              <a:lumOff val="5000"/>
            </a:schemeClr>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FD4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92CC2-E43B-40A4-9E9E-0EDB86848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33D9B-66F5-42C1-8E3F-E639DD45B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EC76957-83AE-4209-A11E-DF7F0B9DEC00}"/>
              </a:ext>
            </a:extLst>
          </p:cNvPr>
          <p:cNvGrpSpPr/>
          <p:nvPr userDrawn="1"/>
        </p:nvGrpSpPr>
        <p:grpSpPr>
          <a:xfrm>
            <a:off x="10362229" y="-337309"/>
            <a:ext cx="2010699" cy="1619137"/>
            <a:chOff x="10362229" y="-337309"/>
            <a:chExt cx="2010699" cy="1619137"/>
          </a:xfrm>
        </p:grpSpPr>
        <p:sp>
          <p:nvSpPr>
            <p:cNvPr id="12" name="Freeform: Shape 11">
              <a:extLst>
                <a:ext uri="{FF2B5EF4-FFF2-40B4-BE49-F238E27FC236}">
                  <a16:creationId xmlns:a16="http://schemas.microsoft.com/office/drawing/2014/main" id="{3C915F97-746A-4DB4-AA79-FD722BC25D8D}"/>
                </a:ext>
              </a:extLst>
            </p:cNvPr>
            <p:cNvSpPr/>
            <p:nvPr userDrawn="1"/>
          </p:nvSpPr>
          <p:spPr>
            <a:xfrm rot="1530354">
              <a:off x="10362229" y="-337309"/>
              <a:ext cx="2010699" cy="1619137"/>
            </a:xfrm>
            <a:custGeom>
              <a:avLst/>
              <a:gdLst>
                <a:gd name="connsiteX0" fmla="*/ 1551945 w 2010699"/>
                <a:gd name="connsiteY0" fmla="*/ 0 h 1619137"/>
                <a:gd name="connsiteX1" fmla="*/ 2010699 w 2010699"/>
                <a:gd name="connsiteY1" fmla="*/ 961543 h 1619137"/>
                <a:gd name="connsiteX2" fmla="*/ 2005081 w 2010699"/>
                <a:gd name="connsiteY2" fmla="*/ 976892 h 1619137"/>
                <a:gd name="connsiteX3" fmla="*/ 1036158 w 2010699"/>
                <a:gd name="connsiteY3" fmla="*/ 1619137 h 1619137"/>
                <a:gd name="connsiteX4" fmla="*/ 5962 w 2010699"/>
                <a:gd name="connsiteY4" fmla="*/ 779503 h 1619137"/>
                <a:gd name="connsiteX5" fmla="*/ 0 w 2010699"/>
                <a:gd name="connsiteY5" fmla="*/ 740437 h 1619137"/>
                <a:gd name="connsiteX6" fmla="*/ 420073 w 2010699"/>
                <a:gd name="connsiteY6" fmla="*/ 540019 h 1619137"/>
                <a:gd name="connsiteX7" fmla="*/ 417294 w 2010699"/>
                <a:gd name="connsiteY7" fmla="*/ 567577 h 1619137"/>
                <a:gd name="connsiteX8" fmla="*/ 1036158 w 2010699"/>
                <a:gd name="connsiteY8" fmla="*/ 1186441 h 1619137"/>
                <a:gd name="connsiteX9" fmla="*/ 1655022 w 2010699"/>
                <a:gd name="connsiteY9" fmla="*/ 567577 h 1619137"/>
                <a:gd name="connsiteX10" fmla="*/ 1473761 w 2010699"/>
                <a:gd name="connsiteY10" fmla="*/ 129974 h 1619137"/>
                <a:gd name="connsiteX11" fmla="*/ 1402594 w 2010699"/>
                <a:gd name="connsiteY11" fmla="*/ 71256 h 16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699" h="1619137">
                  <a:moveTo>
                    <a:pt x="1551945" y="0"/>
                  </a:moveTo>
                  <a:lnTo>
                    <a:pt x="2010699" y="961543"/>
                  </a:lnTo>
                  <a:lnTo>
                    <a:pt x="2005081" y="976892"/>
                  </a:lnTo>
                  <a:cubicBezTo>
                    <a:pt x="1845446" y="1354312"/>
                    <a:pt x="1471729" y="1619137"/>
                    <a:pt x="1036158" y="1619137"/>
                  </a:cubicBezTo>
                  <a:cubicBezTo>
                    <a:pt x="527992" y="1619137"/>
                    <a:pt x="104016" y="1258682"/>
                    <a:pt x="5962" y="779503"/>
                  </a:cubicBezTo>
                  <a:lnTo>
                    <a:pt x="0" y="740437"/>
                  </a:lnTo>
                  <a:lnTo>
                    <a:pt x="420073" y="540019"/>
                  </a:lnTo>
                  <a:lnTo>
                    <a:pt x="417294" y="567577"/>
                  </a:lnTo>
                  <a:cubicBezTo>
                    <a:pt x="417294" y="909366"/>
                    <a:pt x="694369" y="1186441"/>
                    <a:pt x="1036158" y="1186441"/>
                  </a:cubicBezTo>
                  <a:cubicBezTo>
                    <a:pt x="1377947" y="1186441"/>
                    <a:pt x="1655022" y="909366"/>
                    <a:pt x="1655022" y="567577"/>
                  </a:cubicBezTo>
                  <a:cubicBezTo>
                    <a:pt x="1655022" y="396682"/>
                    <a:pt x="1585753" y="241967"/>
                    <a:pt x="1473761" y="129974"/>
                  </a:cubicBezTo>
                  <a:lnTo>
                    <a:pt x="1402594" y="71256"/>
                  </a:lnTo>
                  <a:close/>
                </a:path>
              </a:pathLst>
            </a:custGeom>
            <a:solidFill>
              <a:srgbClr val="1D7791">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EC11C159-CF5E-4143-8829-B13F72F04BF8}"/>
                </a:ext>
              </a:extLst>
            </p:cNvPr>
            <p:cNvSpPr/>
            <p:nvPr userDrawn="1"/>
          </p:nvSpPr>
          <p:spPr>
            <a:xfrm>
              <a:off x="10855603" y="-32938"/>
              <a:ext cx="1287958" cy="929143"/>
            </a:xfrm>
            <a:custGeom>
              <a:avLst/>
              <a:gdLst>
                <a:gd name="connsiteX0" fmla="*/ 81271 w 1287958"/>
                <a:gd name="connsiteY0" fmla="*/ 0 h 929143"/>
                <a:gd name="connsiteX1" fmla="*/ 1206687 w 1287958"/>
                <a:gd name="connsiteY1" fmla="*/ 0 h 929143"/>
                <a:gd name="connsiteX2" fmla="*/ 1237351 w 1287958"/>
                <a:gd name="connsiteY2" fmla="*/ 55188 h 929143"/>
                <a:gd name="connsiteX3" fmla="*/ 1287958 w 1287958"/>
                <a:gd name="connsiteY3" fmla="*/ 300057 h 929143"/>
                <a:gd name="connsiteX4" fmla="*/ 643979 w 1287958"/>
                <a:gd name="connsiteY4" fmla="*/ 929143 h 929143"/>
                <a:gd name="connsiteX5" fmla="*/ 0 w 1287958"/>
                <a:gd name="connsiteY5" fmla="*/ 300057 h 929143"/>
                <a:gd name="connsiteX6" fmla="*/ 50607 w 1287958"/>
                <a:gd name="connsiteY6" fmla="*/ 55188 h 92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958" h="929143">
                  <a:moveTo>
                    <a:pt x="81271" y="0"/>
                  </a:moveTo>
                  <a:lnTo>
                    <a:pt x="1206687" y="0"/>
                  </a:lnTo>
                  <a:lnTo>
                    <a:pt x="1237351" y="55188"/>
                  </a:lnTo>
                  <a:cubicBezTo>
                    <a:pt x="1269938" y="130451"/>
                    <a:pt x="1287958" y="213198"/>
                    <a:pt x="1287958" y="300057"/>
                  </a:cubicBezTo>
                  <a:cubicBezTo>
                    <a:pt x="1287958" y="647492"/>
                    <a:pt x="999639" y="929143"/>
                    <a:pt x="643979" y="929143"/>
                  </a:cubicBezTo>
                  <a:cubicBezTo>
                    <a:pt x="288319" y="929143"/>
                    <a:pt x="0" y="647492"/>
                    <a:pt x="0" y="300057"/>
                  </a:cubicBezTo>
                  <a:cubicBezTo>
                    <a:pt x="0" y="213198"/>
                    <a:pt x="18020" y="130451"/>
                    <a:pt x="50607" y="551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2" descr="C:\Documents and Settings\cbeckworlocal\Desktop\Softclouds\logo_color.png">
              <a:extLst>
                <a:ext uri="{FF2B5EF4-FFF2-40B4-BE49-F238E27FC236}">
                  <a16:creationId xmlns:a16="http://schemas.microsoft.com/office/drawing/2014/main" id="{CF0C008C-A9BC-46AE-940E-7788447821D5}"/>
                </a:ext>
              </a:extLst>
            </p:cNvPr>
            <p:cNvPicPr>
              <a:picLocks noChangeAspect="1" noChangeArrowheads="1"/>
            </p:cNvPicPr>
            <p:nvPr userDrawn="1"/>
          </p:nvPicPr>
          <p:blipFill>
            <a:blip r:embed="rId5"/>
            <a:srcRect/>
            <a:stretch>
              <a:fillRect/>
            </a:stretch>
          </p:blipFill>
          <p:spPr bwMode="auto">
            <a:xfrm>
              <a:off x="10984508" y="146616"/>
              <a:ext cx="1030148" cy="374175"/>
            </a:xfrm>
            <a:prstGeom prst="rect">
              <a:avLst/>
            </a:prstGeom>
            <a:noFill/>
            <a:ln>
              <a:noFill/>
            </a:ln>
          </p:spPr>
        </p:pic>
      </p:grpSp>
      <p:sp>
        <p:nvSpPr>
          <p:cNvPr id="9" name="Footer Placeholder 4">
            <a:extLst>
              <a:ext uri="{FF2B5EF4-FFF2-40B4-BE49-F238E27FC236}">
                <a16:creationId xmlns:a16="http://schemas.microsoft.com/office/drawing/2014/main" id="{F61650A0-E789-4853-904B-DC7257F4A9CD}"/>
              </a:ext>
            </a:extLst>
          </p:cNvPr>
          <p:cNvSpPr txBox="1">
            <a:spLocks/>
          </p:cNvSpPr>
          <p:nvPr userDrawn="1"/>
        </p:nvSpPr>
        <p:spPr>
          <a:xfrm>
            <a:off x="0" y="6455288"/>
            <a:ext cx="12192000" cy="416346"/>
          </a:xfrm>
          <a:prstGeom prst="rect">
            <a:avLst/>
          </a:prstGeom>
          <a:solidFill>
            <a:srgbClr val="7FBABB"/>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a:solidFill>
                  <a:schemeClr val="tx1">
                    <a:lumMod val="95000"/>
                    <a:lumOff val="5000"/>
                  </a:schemeClr>
                </a:solidFill>
                <a:latin typeface="Helvetica" panose="020B0604020202030204" pitchFamily="34" charset="0"/>
                <a:cs typeface="Arial" panose="020B0604020202020204" pitchFamily="34" charset="0"/>
              </a:rPr>
              <a:t>  || </a:t>
            </a:r>
            <a:r>
              <a:rPr lang="en-US" sz="900" b="1">
                <a:solidFill>
                  <a:schemeClr val="tx1">
                    <a:lumMod val="95000"/>
                    <a:lumOff val="5000"/>
                  </a:schemeClr>
                </a:solidFill>
                <a:latin typeface="Helvetica" panose="020B0604020202030204" pitchFamily="34" charset="0"/>
                <a:cs typeface="Arial" panose="020B0604020202020204" pitchFamily="34" charset="0"/>
              </a:rPr>
              <a:t>OPTIONS REDEFINED </a:t>
            </a:r>
            <a:r>
              <a:rPr lang="en-US" sz="1600">
                <a:solidFill>
                  <a:schemeClr val="tx1">
                    <a:lumMod val="95000"/>
                    <a:lumOff val="5000"/>
                  </a:schemeClr>
                </a:solidFill>
                <a:latin typeface="Helvetica" panose="020B0604020202030204" pitchFamily="34" charset="0"/>
                <a:cs typeface="Arial" panose="020B0604020202020204" pitchFamily="34" charset="0"/>
              </a:rPr>
              <a:t>||                                                                                                                                     </a:t>
            </a:r>
            <a:r>
              <a:rPr lang="en-US" sz="900" b="1">
                <a:solidFill>
                  <a:schemeClr val="tx1"/>
                </a:solidFill>
                <a:latin typeface="Helvetica" panose="020B0604020202030204" pitchFamily="34" charset="0"/>
                <a:cs typeface="Arial" panose="020B0604020202020204" pitchFamily="34" charset="0"/>
              </a:rPr>
              <a:t>Copyright © 2024 SoftClouds - All Rights Reserved     </a:t>
            </a:r>
            <a:endParaRPr lang="en-US" b="1">
              <a:solidFill>
                <a:schemeClr val="tx1"/>
              </a:solidFill>
              <a:latin typeface="Helvetica" panose="020B0604020202030204" pitchFamily="34" charset="0"/>
              <a:cs typeface="Arial" panose="020B0604020202020204" pitchFamily="34" charset="0"/>
            </a:endParaRPr>
          </a:p>
        </p:txBody>
      </p:sp>
    </p:spTree>
    <p:extLst>
      <p:ext uri="{BB962C8B-B14F-4D97-AF65-F5344CB8AC3E}">
        <p14:creationId xmlns:p14="http://schemas.microsoft.com/office/powerpoint/2010/main" val="12264712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4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penai.com/api/pricing/" TargetMode="External"/><Relationship Id="rId2" Type="http://schemas.openxmlformats.org/officeDocument/2006/relationships/hyperlink" Target="https://chatgpt.com/"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huggingface.co/GeneZC/MiniChat-1.5-3B" TargetMode="External"/><Relationship Id="rId2" Type="http://schemas.openxmlformats.org/officeDocument/2006/relationships/hyperlink" Target="https://huggingface.co/EleutherAI/gpt-neo-1.3B" TargetMode="External"/><Relationship Id="rId1" Type="http://schemas.openxmlformats.org/officeDocument/2006/relationships/slideLayout" Target="../slideLayouts/slideLayout16.xml"/><Relationship Id="rId6" Type="http://schemas.openxmlformats.org/officeDocument/2006/relationships/hyperlink" Target="https://huggingface.co/google/flan-t5-base" TargetMode="External"/><Relationship Id="rId5" Type="http://schemas.openxmlformats.org/officeDocument/2006/relationships/hyperlink" Target="https://huggingface.co/google/flan-t5-large" TargetMode="External"/><Relationship Id="rId4" Type="http://schemas.openxmlformats.org/officeDocument/2006/relationships/hyperlink" Target="https://huggingface.co/google-t5/t5-sma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istral.ai/news/announcing-mistral-7b/" TargetMode="External"/><Relationship Id="rId2" Type="http://schemas.openxmlformats.org/officeDocument/2006/relationships/hyperlink" Target="https://huggingface.co/mistralai/Mistral-7B-Instruct-v0.2"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mistral.ai/news/announcing-mistral-7b/"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0E7F-964A-47F2-AF6D-7BA722CA82FD}"/>
              </a:ext>
            </a:extLst>
          </p:cNvPr>
          <p:cNvSpPr>
            <a:spLocks noGrp="1"/>
          </p:cNvSpPr>
          <p:nvPr>
            <p:ph type="ctrTitle"/>
          </p:nvPr>
        </p:nvSpPr>
        <p:spPr>
          <a:xfrm>
            <a:off x="-58189" y="2839876"/>
            <a:ext cx="6755219" cy="2387600"/>
          </a:xfrm>
        </p:spPr>
        <p:txBody>
          <a:bodyPr/>
          <a:lstStyle/>
          <a:p>
            <a:r>
              <a:rPr lang="en-US"/>
              <a:t>Our AI Work</a:t>
            </a:r>
          </a:p>
        </p:txBody>
      </p:sp>
    </p:spTree>
    <p:extLst>
      <p:ext uri="{BB962C8B-B14F-4D97-AF65-F5344CB8AC3E}">
        <p14:creationId xmlns:p14="http://schemas.microsoft.com/office/powerpoint/2010/main" val="47955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5E790-9ECC-FAAD-F079-8ECDAE7E77BF}"/>
              </a:ext>
            </a:extLst>
          </p:cNvPr>
          <p:cNvSpPr>
            <a:spLocks noGrp="1"/>
          </p:cNvSpPr>
          <p:nvPr>
            <p:ph type="title"/>
          </p:nvPr>
        </p:nvSpPr>
        <p:spPr>
          <a:xfrm>
            <a:off x="6644480" y="543129"/>
            <a:ext cx="3932237" cy="1600200"/>
          </a:xfrm>
        </p:spPr>
        <p:txBody>
          <a:bodyPr anchor="b">
            <a:normAutofit/>
          </a:bodyPr>
          <a:lstStyle/>
          <a:p>
            <a:r>
              <a:rPr lang="en-US"/>
              <a:t>Models</a:t>
            </a:r>
          </a:p>
        </p:txBody>
      </p:sp>
      <p:pic>
        <p:nvPicPr>
          <p:cNvPr id="2050" name="Picture 2" descr="Meta Joins the AI Race with the Llama 3 ...">
            <a:extLst>
              <a:ext uri="{FF2B5EF4-FFF2-40B4-BE49-F238E27FC236}">
                <a16:creationId xmlns:a16="http://schemas.microsoft.com/office/drawing/2014/main" id="{ECBA7593-8F7A-927F-7F9B-222313A85B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305" y="1136882"/>
            <a:ext cx="5066597" cy="4239397"/>
          </a:xfrm>
          <a:prstGeom prst="rect">
            <a:avLst/>
          </a:prstGeom>
          <a:solidFill>
            <a:srgbClr val="FFFFFF"/>
          </a:solidFill>
        </p:spPr>
      </p:pic>
      <p:sp>
        <p:nvSpPr>
          <p:cNvPr id="5" name="Text Placeholder 4">
            <a:extLst>
              <a:ext uri="{FF2B5EF4-FFF2-40B4-BE49-F238E27FC236}">
                <a16:creationId xmlns:a16="http://schemas.microsoft.com/office/drawing/2014/main" id="{1D109EDA-BCB9-0D1E-A950-E1248061325B}"/>
              </a:ext>
            </a:extLst>
          </p:cNvPr>
          <p:cNvSpPr>
            <a:spLocks noGrp="1"/>
          </p:cNvSpPr>
          <p:nvPr>
            <p:ph type="body" sz="half" idx="2"/>
          </p:nvPr>
        </p:nvSpPr>
        <p:spPr>
          <a:xfrm>
            <a:off x="6644481" y="2277140"/>
            <a:ext cx="5167904" cy="3811588"/>
          </a:xfrm>
        </p:spPr>
        <p:txBody>
          <a:bodyPr>
            <a:normAutofit fontScale="92500" lnSpcReduction="20000"/>
          </a:bodyPr>
          <a:lstStyle/>
          <a:p>
            <a:r>
              <a:rPr lang="en-US" sz="1200"/>
              <a:t> Llama (Large Language Model Meta AI) is a family of autoregressive large language models (LLMs), released by Meta AI starting in February 2023.</a:t>
            </a:r>
          </a:p>
          <a:p>
            <a:endParaRPr lang="en-US" sz="1200"/>
          </a:p>
          <a:p>
            <a:r>
              <a:rPr lang="en-US" sz="1200"/>
              <a:t>It is a collection of foundation language models ranging from 7B to 70B parameters.</a:t>
            </a:r>
          </a:p>
          <a:p>
            <a:endParaRPr lang="en-US" sz="1200"/>
          </a:p>
          <a:p>
            <a:r>
              <a:rPr lang="en-US" sz="1200"/>
              <a:t>Variations:</a:t>
            </a:r>
          </a:p>
          <a:p>
            <a:pPr lvl="1"/>
            <a:r>
              <a:rPr lang="en-US" sz="1000"/>
              <a:t> Llama 1- Model sizes 7,13,33,65 B Parameters.</a:t>
            </a:r>
          </a:p>
          <a:p>
            <a:pPr lvl="1"/>
            <a:r>
              <a:rPr lang="en-US" sz="1000"/>
              <a:t> Llama 2 – Model sizes 7,13 and 70 B Parameters.</a:t>
            </a:r>
          </a:p>
          <a:p>
            <a:pPr lvl="1"/>
            <a:r>
              <a:rPr lang="en-US" sz="1000"/>
              <a:t> Llama 3- Model Sizes 8,70 B Parameters.</a:t>
            </a:r>
          </a:p>
          <a:p>
            <a:endParaRPr lang="en-US" sz="1200"/>
          </a:p>
          <a:p>
            <a:r>
              <a:rPr lang="en-US" sz="1200"/>
              <a:t>Every successive version of Llama models are trained on more data and more fine tuned.</a:t>
            </a:r>
          </a:p>
          <a:p>
            <a:endParaRPr lang="en-US" sz="1200"/>
          </a:p>
          <a:p>
            <a:r>
              <a:rPr lang="en-US" sz="1200"/>
              <a:t> Therefore, every successive version models are more accurate than</a:t>
            </a:r>
          </a:p>
          <a:p>
            <a:pPr marL="0" indent="0">
              <a:buNone/>
            </a:pPr>
            <a:r>
              <a:rPr lang="en-US" sz="1200"/>
              <a:t>          previous version.</a:t>
            </a:r>
          </a:p>
        </p:txBody>
      </p:sp>
    </p:spTree>
    <p:extLst>
      <p:ext uri="{BB962C8B-B14F-4D97-AF65-F5344CB8AC3E}">
        <p14:creationId xmlns:p14="http://schemas.microsoft.com/office/powerpoint/2010/main" val="339695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5E790-9ECC-FAAD-F079-8ECDAE7E77BF}"/>
              </a:ext>
            </a:extLst>
          </p:cNvPr>
          <p:cNvSpPr>
            <a:spLocks noGrp="1"/>
          </p:cNvSpPr>
          <p:nvPr>
            <p:ph type="title"/>
          </p:nvPr>
        </p:nvSpPr>
        <p:spPr>
          <a:xfrm>
            <a:off x="6644481" y="130174"/>
            <a:ext cx="3932237" cy="1600200"/>
          </a:xfrm>
        </p:spPr>
        <p:txBody>
          <a:bodyPr anchor="b">
            <a:normAutofit/>
          </a:bodyPr>
          <a:lstStyle/>
          <a:p>
            <a:r>
              <a:rPr lang="en-US"/>
              <a:t>Models</a:t>
            </a:r>
          </a:p>
        </p:txBody>
      </p:sp>
      <p:sp>
        <p:nvSpPr>
          <p:cNvPr id="5" name="Text Placeholder 4">
            <a:extLst>
              <a:ext uri="{FF2B5EF4-FFF2-40B4-BE49-F238E27FC236}">
                <a16:creationId xmlns:a16="http://schemas.microsoft.com/office/drawing/2014/main" id="{1D109EDA-BCB9-0D1E-A950-E1248061325B}"/>
              </a:ext>
            </a:extLst>
          </p:cNvPr>
          <p:cNvSpPr>
            <a:spLocks noGrp="1"/>
          </p:cNvSpPr>
          <p:nvPr>
            <p:ph type="body" sz="half" idx="2"/>
          </p:nvPr>
        </p:nvSpPr>
        <p:spPr>
          <a:xfrm>
            <a:off x="6644481" y="1882382"/>
            <a:ext cx="5167904" cy="4444676"/>
          </a:xfrm>
        </p:spPr>
        <p:txBody>
          <a:bodyPr>
            <a:normAutofit/>
          </a:bodyPr>
          <a:lstStyle/>
          <a:p>
            <a:pPr marL="342900" lvl="1" indent="-342900" algn="just">
              <a:buFont typeface="Arial" panose="020B0604020202020204" pitchFamily="34" charset="0"/>
              <a:buChar char="•"/>
            </a:pPr>
            <a:r>
              <a:rPr lang="en-US" sz="1200"/>
              <a:t> Mistral Models are a family of large language models (LLMs) created by Mistral AI .</a:t>
            </a:r>
          </a:p>
          <a:p>
            <a:pPr marL="342900" lvl="1" indent="-342900" algn="just">
              <a:buFont typeface="Arial" panose="020B0604020202020204" pitchFamily="34" charset="0"/>
              <a:buChar char="•"/>
            </a:pPr>
            <a:endParaRPr lang="en-US" sz="1200"/>
          </a:p>
          <a:p>
            <a:pPr marL="342900" lvl="1" indent="-342900" algn="just">
              <a:buFont typeface="Arial" panose="020B0604020202020204" pitchFamily="34" charset="0"/>
              <a:buChar char="•"/>
            </a:pPr>
            <a:r>
              <a:rPr lang="en-US" sz="1200"/>
              <a:t>These models are known for being efficient and powerful, particularly for their size.</a:t>
            </a:r>
          </a:p>
          <a:p>
            <a:pPr marL="342900" lvl="1" indent="-342900" algn="just">
              <a:buFont typeface="Arial" panose="020B0604020202020204" pitchFamily="34" charset="0"/>
              <a:buChar char="•"/>
            </a:pPr>
            <a:endParaRPr lang="en-US" sz="1200"/>
          </a:p>
          <a:p>
            <a:pPr marL="342900" lvl="1" indent="-342900" algn="just">
              <a:buFont typeface="Arial" panose="020B0604020202020204" pitchFamily="34" charset="0"/>
              <a:buChar char="•"/>
            </a:pPr>
            <a:r>
              <a:rPr lang="en-US" sz="1200"/>
              <a:t>Two Variations: </a:t>
            </a:r>
          </a:p>
          <a:p>
            <a:pPr marL="342900" lvl="1" indent="-342900" algn="just">
              <a:buFont typeface="Arial" panose="020B0604020202020204" pitchFamily="34" charset="0"/>
              <a:buChar char="•"/>
            </a:pPr>
            <a:endParaRPr lang="en-US" sz="1200"/>
          </a:p>
          <a:p>
            <a:pPr marL="800100" lvl="2" indent="-342900" algn="just">
              <a:buFont typeface="Arial" panose="020B0604020202020204" pitchFamily="34" charset="0"/>
              <a:buChar char="•"/>
            </a:pPr>
            <a:r>
              <a:rPr lang="en-US" b="1"/>
              <a:t>Open-weight models</a:t>
            </a:r>
            <a:r>
              <a:rPr lang="en-US"/>
              <a:t>: These are free to use and come under a permissive Apache 2.0 license.  </a:t>
            </a:r>
          </a:p>
          <a:p>
            <a:pPr marL="1257300" lvl="3" indent="-342900" algn="just">
              <a:buFont typeface="Arial" panose="020B0604020202020204" pitchFamily="34" charset="0"/>
              <a:buChar char="•"/>
            </a:pPr>
            <a:r>
              <a:rPr lang="en-US" sz="1200"/>
              <a:t>Mistral 7B: This is the base model with 7 billion parameters. </a:t>
            </a:r>
          </a:p>
          <a:p>
            <a:pPr marL="1257300" lvl="3" indent="-342900" algn="just">
              <a:buFont typeface="Arial" panose="020B0604020202020204" pitchFamily="34" charset="0"/>
              <a:buChar char="•"/>
            </a:pPr>
            <a:r>
              <a:rPr lang="en-US" sz="1200" err="1"/>
              <a:t>Mixtral</a:t>
            </a:r>
            <a:r>
              <a:rPr lang="en-US" sz="1200"/>
              <a:t> 8x7B and </a:t>
            </a:r>
            <a:r>
              <a:rPr lang="en-US" sz="1200" err="1"/>
              <a:t>Mixtral</a:t>
            </a:r>
            <a:r>
              <a:rPr lang="en-US" sz="1200"/>
              <a:t> 8x22B: These are Mixture-of-Experts (</a:t>
            </a:r>
            <a:r>
              <a:rPr lang="en-US" sz="1200" err="1"/>
              <a:t>SMoE</a:t>
            </a:r>
            <a:r>
              <a:rPr lang="en-US" sz="1200"/>
              <a:t>) models, a variation on the standard LLM architecture, with 8x7 billion and 8x22 billion parameters respectively.</a:t>
            </a:r>
          </a:p>
          <a:p>
            <a:pPr marL="800100" lvl="2" indent="-342900" algn="just">
              <a:buFont typeface="Arial" panose="020B0604020202020204" pitchFamily="34" charset="0"/>
              <a:buChar char="•"/>
            </a:pPr>
            <a:endParaRPr lang="en-US"/>
          </a:p>
          <a:p>
            <a:pPr marL="800100" lvl="2" indent="-342900" algn="just">
              <a:buFont typeface="Arial" panose="020B0604020202020204" pitchFamily="34" charset="0"/>
              <a:buChar char="•"/>
            </a:pPr>
            <a:r>
              <a:rPr lang="en-US" b="1"/>
              <a:t>Optimized Commercial Models</a:t>
            </a:r>
            <a:r>
              <a:rPr lang="en-US"/>
              <a:t>: These are designed for high performance and require a paid license. Examples: Mistral Small, Medium and Large</a:t>
            </a:r>
          </a:p>
          <a:p>
            <a:pPr marL="342900" lvl="1" indent="-342900" algn="just">
              <a:buFont typeface="Arial" panose="020B0604020202020204" pitchFamily="34" charset="0"/>
              <a:buChar char="•"/>
            </a:pPr>
            <a:endParaRPr lang="en-US" sz="1200" b="1"/>
          </a:p>
        </p:txBody>
      </p:sp>
      <p:pic>
        <p:nvPicPr>
          <p:cNvPr id="3074" name="Picture 2" descr="Mistral AI to Triple Valuation to $6 ...">
            <a:extLst>
              <a:ext uri="{FF2B5EF4-FFF2-40B4-BE49-F238E27FC236}">
                <a16:creationId xmlns:a16="http://schemas.microsoft.com/office/drawing/2014/main" id="{D3137A8D-92A7-5BF8-8086-BEDF556AA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41" y="1882382"/>
            <a:ext cx="4908679" cy="291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6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E8F8E-AC41-BFDE-99C9-120A7EA06798}"/>
              </a:ext>
            </a:extLst>
          </p:cNvPr>
          <p:cNvSpPr>
            <a:spLocks noGrp="1"/>
          </p:cNvSpPr>
          <p:nvPr>
            <p:ph type="title"/>
          </p:nvPr>
        </p:nvSpPr>
        <p:spPr>
          <a:xfrm>
            <a:off x="0" y="2905659"/>
            <a:ext cx="12192000" cy="1264740"/>
          </a:xfrm>
        </p:spPr>
        <p:txBody>
          <a:bodyPr/>
          <a:lstStyle/>
          <a:p>
            <a:r>
              <a:rPr lang="en-US"/>
              <a:t>Gen AI – Enterprise Business Context</a:t>
            </a:r>
          </a:p>
        </p:txBody>
      </p:sp>
    </p:spTree>
    <p:extLst>
      <p:ext uri="{BB962C8B-B14F-4D97-AF65-F5344CB8AC3E}">
        <p14:creationId xmlns:p14="http://schemas.microsoft.com/office/powerpoint/2010/main" val="271768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644480" y="1334125"/>
            <a:ext cx="5547520" cy="809204"/>
          </a:xfrm>
        </p:spPr>
        <p:txBody>
          <a:bodyPr anchor="b">
            <a:normAutofit/>
          </a:bodyPr>
          <a:lstStyle/>
          <a:p>
            <a:r>
              <a:rPr lang="en-US"/>
              <a:t>Existing Model for Public Data</a:t>
            </a:r>
          </a:p>
        </p:txBody>
      </p:sp>
      <p:pic>
        <p:nvPicPr>
          <p:cNvPr id="18" name="Picture 17" descr="A diagram of a large language model&#10;&#10;Description automatically generated">
            <a:extLst>
              <a:ext uri="{FF2B5EF4-FFF2-40B4-BE49-F238E27FC236}">
                <a16:creationId xmlns:a16="http://schemas.microsoft.com/office/drawing/2014/main" id="{D6C2E9E8-8FF5-A34F-A8C0-5C5F98C8D2A4}"/>
              </a:ext>
            </a:extLst>
          </p:cNvPr>
          <p:cNvPicPr>
            <a:picLocks noChangeAspect="1"/>
          </p:cNvPicPr>
          <p:nvPr/>
        </p:nvPicPr>
        <p:blipFill>
          <a:blip r:embed="rId2"/>
          <a:stretch>
            <a:fillRect/>
          </a:stretch>
        </p:blipFill>
        <p:spPr>
          <a:xfrm>
            <a:off x="98137" y="2065930"/>
            <a:ext cx="6004157" cy="2821953"/>
          </a:xfrm>
          <a:prstGeom prst="rect">
            <a:avLst/>
          </a:prstGeom>
          <a:noFill/>
        </p:spPr>
      </p:pic>
      <p:sp>
        <p:nvSpPr>
          <p:cNvPr id="14" name="Text Placeholder 13">
            <a:extLst>
              <a:ext uri="{FF2B5EF4-FFF2-40B4-BE49-F238E27FC236}">
                <a16:creationId xmlns:a16="http://schemas.microsoft.com/office/drawing/2014/main" id="{ABCFC550-F445-B07D-4E60-A7F33FDF5055}"/>
              </a:ext>
            </a:extLst>
          </p:cNvPr>
          <p:cNvSpPr>
            <a:spLocks noGrp="1"/>
          </p:cNvSpPr>
          <p:nvPr>
            <p:ph type="body" sz="half" idx="2"/>
          </p:nvPr>
        </p:nvSpPr>
        <p:spPr>
          <a:xfrm>
            <a:off x="6644481" y="2277140"/>
            <a:ext cx="5449382" cy="3811588"/>
          </a:xfrm>
        </p:spPr>
        <p:txBody>
          <a:bodyPr>
            <a:normAutofit fontScale="85000" lnSpcReduction="10000"/>
          </a:bodyPr>
          <a:lstStyle/>
          <a:p>
            <a:pPr marL="614363" indent="-342900">
              <a:lnSpc>
                <a:spcPct val="100000"/>
              </a:lnSpc>
              <a:defRPr/>
            </a:pPr>
            <a:r>
              <a:rPr kumimoji="0" lang="en-IN"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Model Selection</a:t>
            </a:r>
          </a:p>
          <a:p>
            <a:pPr marL="271463" indent="0">
              <a:lnSpc>
                <a:spcPct val="100000"/>
              </a:lnSpc>
              <a:buNone/>
              <a:defRPr/>
            </a:pPr>
            <a:endParaRPr kumimoji="0" lang="en-IN"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014413">
              <a:lnSpc>
                <a:spcPct val="100000"/>
              </a:lnSpc>
              <a:defRPr/>
            </a:pPr>
            <a:r>
              <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Based on specific needs like Text Generation, Text2Text generation tasks.</a:t>
            </a:r>
          </a:p>
          <a:p>
            <a:pPr marL="1014413">
              <a:lnSpc>
                <a:spcPct val="100000"/>
              </a:lnSpc>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Consider factors such as model accuracy, size, and resource requirements.</a:t>
            </a:r>
            <a:endPar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614363" indent="-342900">
              <a:lnSpc>
                <a:spcPct val="100000"/>
              </a:lnSpc>
              <a:defRPr/>
            </a:pPr>
            <a:endPar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614363" indent="-342900">
              <a:lnSpc>
                <a:spcPct val="100000"/>
              </a:lnSpc>
              <a:defRPr/>
            </a:pPr>
            <a:r>
              <a:rPr kumimoji="0" lang="en-IN"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Inference setup</a:t>
            </a:r>
          </a:p>
          <a:p>
            <a:pPr marL="271463" indent="0">
              <a:lnSpc>
                <a:spcPct val="100000"/>
              </a:lnSpc>
              <a:buNone/>
              <a:defRPr/>
            </a:pPr>
            <a:endParaRPr kumimoji="0" lang="en-IN"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014413">
              <a:lnSpc>
                <a:spcPct val="100000"/>
              </a:lnSpc>
              <a:defRPr/>
            </a:pPr>
            <a:r>
              <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Load the pretrained model or use it through API access.</a:t>
            </a:r>
          </a:p>
          <a:p>
            <a:pPr marL="1014413">
              <a:lnSpc>
                <a:spcPct val="100000"/>
              </a:lnSpc>
              <a:defRPr/>
            </a:pPr>
            <a:r>
              <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Configure the model parameters and environment for optimal  performance.</a:t>
            </a:r>
          </a:p>
          <a:p>
            <a:pPr marL="271463" indent="11113">
              <a:lnSpc>
                <a:spcPct val="100000"/>
              </a:lnSpc>
              <a:defRPr/>
            </a:pPr>
            <a:endPar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557213">
              <a:lnSpc>
                <a:spcPct val="100000"/>
              </a:lnSpc>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lang="en-US" sz="1800" b="1">
                <a:solidFill>
                  <a:prstClr val="black"/>
                </a:solidFill>
                <a:cs typeface="+mn-cs"/>
              </a:rPr>
              <a:t>Execution</a:t>
            </a:r>
          </a:p>
          <a:p>
            <a:pPr marL="271463" indent="0">
              <a:lnSpc>
                <a:spcPct val="100000"/>
              </a:lnSpc>
              <a:buNone/>
              <a:defRPr/>
            </a:pPr>
            <a:endParaRPr kumimoji="0" lang="en-US"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014413">
              <a:lnSpc>
                <a:spcPct val="100000"/>
              </a:lnSpc>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Perform the inference(Ask Question and get the answer)</a:t>
            </a:r>
            <a:endPar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a:spcAft>
                <a:spcPts val="600"/>
              </a:spcAft>
            </a:pPr>
            <a:endParaRPr lang="en-US"/>
          </a:p>
        </p:txBody>
      </p:sp>
    </p:spTree>
    <p:extLst>
      <p:ext uri="{BB962C8B-B14F-4D97-AF65-F5344CB8AC3E}">
        <p14:creationId xmlns:p14="http://schemas.microsoft.com/office/powerpoint/2010/main" val="29725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644480" y="543129"/>
            <a:ext cx="3932237" cy="1600200"/>
          </a:xfrm>
        </p:spPr>
        <p:txBody>
          <a:bodyPr anchor="b">
            <a:normAutofit/>
          </a:bodyPr>
          <a:lstStyle/>
          <a:p>
            <a:r>
              <a:rPr lang="en-US"/>
              <a:t>LLM Models</a:t>
            </a:r>
          </a:p>
        </p:txBody>
      </p:sp>
      <p:pic>
        <p:nvPicPr>
          <p:cNvPr id="18" name="Picture 17" descr="A diagram of a large language model&#10;&#10;Description automatically generated">
            <a:extLst>
              <a:ext uri="{FF2B5EF4-FFF2-40B4-BE49-F238E27FC236}">
                <a16:creationId xmlns:a16="http://schemas.microsoft.com/office/drawing/2014/main" id="{D6C2E9E8-8FF5-A34F-A8C0-5C5F98C8D2A4}"/>
              </a:ext>
            </a:extLst>
          </p:cNvPr>
          <p:cNvPicPr>
            <a:picLocks noChangeAspect="1"/>
          </p:cNvPicPr>
          <p:nvPr/>
        </p:nvPicPr>
        <p:blipFill>
          <a:blip r:embed="rId2"/>
          <a:stretch>
            <a:fillRect/>
          </a:stretch>
        </p:blipFill>
        <p:spPr>
          <a:xfrm>
            <a:off x="98137" y="2065930"/>
            <a:ext cx="6004157" cy="2821953"/>
          </a:xfrm>
          <a:prstGeom prst="rect">
            <a:avLst/>
          </a:prstGeom>
          <a:noFill/>
        </p:spPr>
      </p:pic>
      <p:sp>
        <p:nvSpPr>
          <p:cNvPr id="14" name="Text Placeholder 13">
            <a:extLst>
              <a:ext uri="{FF2B5EF4-FFF2-40B4-BE49-F238E27FC236}">
                <a16:creationId xmlns:a16="http://schemas.microsoft.com/office/drawing/2014/main" id="{ABCFC550-F445-B07D-4E60-A7F33FDF5055}"/>
              </a:ext>
            </a:extLst>
          </p:cNvPr>
          <p:cNvSpPr>
            <a:spLocks noGrp="1"/>
          </p:cNvSpPr>
          <p:nvPr>
            <p:ph type="body" sz="half" idx="2"/>
          </p:nvPr>
        </p:nvSpPr>
        <p:spPr>
          <a:xfrm>
            <a:off x="6644481" y="2277140"/>
            <a:ext cx="5034901" cy="3811588"/>
          </a:xfrm>
        </p:spPr>
        <p:txBody>
          <a:bodyPr>
            <a:normAutofit/>
          </a:bodyPr>
          <a:lstStyle/>
          <a:p>
            <a:pPr marL="800100" marR="0" lvl="1"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1" i="0" u="none" strike="noStrike" kern="1200" cap="none" spc="0" normalizeH="0" baseline="0" noProof="0">
                <a:ln>
                  <a:noFill/>
                </a:ln>
                <a:effectLst/>
                <a:uLnTx/>
                <a:uFillTx/>
              </a:rPr>
              <a:t>Normal LLM </a:t>
            </a:r>
            <a:r>
              <a:rPr kumimoji="0" lang="en-US" b="0" i="0" u="none" strike="noStrike" kern="1200" cap="none" spc="0" normalizeH="0" baseline="0" noProof="0">
                <a:ln>
                  <a:noFill/>
                </a:ln>
                <a:effectLst/>
                <a:uLnTx/>
                <a:uFillTx/>
              </a:rPr>
              <a:t>models are used for general purpose language understanding and generation (text-generation).</a:t>
            </a:r>
          </a:p>
          <a:p>
            <a:pPr marL="800100" marR="0" lvl="1"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1" i="0" u="none" strike="noStrike" kern="1200" cap="none" spc="0" normalizeH="0" baseline="0" noProof="0">
                <a:ln>
                  <a:noFill/>
                </a:ln>
                <a:effectLst/>
                <a:uLnTx/>
                <a:uFillTx/>
              </a:rPr>
              <a:t>Chat LLM </a:t>
            </a:r>
            <a:r>
              <a:rPr kumimoji="0" lang="en-US" b="0" i="0" u="none" strike="noStrike" kern="1200" cap="none" spc="0" normalizeH="0" baseline="0" noProof="0">
                <a:ln>
                  <a:noFill/>
                </a:ln>
                <a:effectLst/>
                <a:uLnTx/>
                <a:uFillTx/>
              </a:rPr>
              <a:t>Models focus on engaging interactive conversation with users. (History is remembered, contextual questions will be answered)</a:t>
            </a:r>
          </a:p>
          <a:p>
            <a:pPr marL="800100" marR="0" lvl="1"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effectLst/>
                <a:uLnTx/>
                <a:uFillTx/>
              </a:rPr>
              <a:t>For Example, following Opensource Models can be used:</a:t>
            </a:r>
          </a:p>
          <a:p>
            <a:pPr marL="1257300" marR="0" lvl="2"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rPr>
              <a:t>Normal LLM Model: </a:t>
            </a:r>
            <a:r>
              <a:rPr kumimoji="0" lang="en-US" sz="1400" b="0" i="0" u="none" strike="noStrike" kern="1200" cap="none" spc="0" normalizeH="0" baseline="0" noProof="0" err="1">
                <a:ln>
                  <a:noFill/>
                </a:ln>
                <a:effectLst/>
                <a:uLnTx/>
                <a:uFillTx/>
              </a:rPr>
              <a:t>mistralai</a:t>
            </a:r>
            <a:r>
              <a:rPr kumimoji="0" lang="en-US" sz="1400" b="0" i="0" u="none" strike="noStrike" kern="1200" cap="none" spc="0" normalizeH="0" baseline="0" noProof="0">
                <a:ln>
                  <a:noFill/>
                </a:ln>
                <a:effectLst/>
                <a:uLnTx/>
                <a:uFillTx/>
              </a:rPr>
              <a:t>/Mixtral-8x7B-v0.1</a:t>
            </a:r>
            <a:endParaRPr kumimoji="0" lang="en-IN" sz="1400" b="0" i="0" u="none" strike="noStrike" kern="1200" cap="none" spc="0" normalizeH="0" baseline="0" noProof="0">
              <a:ln>
                <a:noFill/>
              </a:ln>
              <a:effectLst/>
              <a:uLnTx/>
              <a:uFillTx/>
            </a:endParaRPr>
          </a:p>
          <a:p>
            <a:pPr marL="1257300" marR="0" lvl="2"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rPr>
              <a:t>Chat LLM Model: </a:t>
            </a:r>
            <a:r>
              <a:rPr kumimoji="0" lang="en-US" sz="1400" b="0" i="0" u="none" strike="noStrike" kern="1200" cap="none" spc="0" normalizeH="0" baseline="0" noProof="0" err="1">
                <a:ln>
                  <a:noFill/>
                </a:ln>
                <a:effectLst/>
                <a:uLnTx/>
                <a:uFillTx/>
              </a:rPr>
              <a:t>mistralai</a:t>
            </a:r>
            <a:r>
              <a:rPr kumimoji="0" lang="en-US" sz="1400" b="0" i="0" u="none" strike="noStrike" kern="1200" cap="none" spc="0" normalizeH="0" baseline="0" noProof="0">
                <a:ln>
                  <a:noFill/>
                </a:ln>
                <a:effectLst/>
                <a:uLnTx/>
                <a:uFillTx/>
              </a:rPr>
              <a:t>/Mixtral-8x7B-Instruct-v0.1, </a:t>
            </a:r>
            <a:r>
              <a:rPr kumimoji="0" lang="en-US" sz="1400" b="0" i="0" u="none" strike="noStrike" kern="1200" cap="none" spc="0" normalizeH="0" baseline="0" noProof="0" err="1">
                <a:ln>
                  <a:noFill/>
                </a:ln>
                <a:effectLst/>
                <a:uLnTx/>
                <a:uFillTx/>
              </a:rPr>
              <a:t>mistralai</a:t>
            </a:r>
            <a:r>
              <a:rPr kumimoji="0" lang="en-US" sz="1400" b="0" i="0" u="none" strike="noStrike" kern="1200" cap="none" spc="0" normalizeH="0" baseline="0" noProof="0">
                <a:ln>
                  <a:noFill/>
                </a:ln>
                <a:effectLst/>
                <a:uLnTx/>
                <a:uFillTx/>
              </a:rPr>
              <a:t>/Mistral-7B-Instruct-v0.2</a:t>
            </a:r>
            <a:endParaRPr kumimoji="0" lang="en-IN" sz="1400" b="0" i="0" u="none" strike="noStrike" kern="1200" cap="none" spc="0" normalizeH="0" baseline="0" noProof="0">
              <a:ln>
                <a:noFill/>
              </a:ln>
              <a:effectLst/>
              <a:uLnTx/>
              <a:uFillTx/>
            </a:endParaRPr>
          </a:p>
          <a:p>
            <a:pPr>
              <a:spcAft>
                <a:spcPts val="600"/>
              </a:spcAft>
            </a:pPr>
            <a:endParaRPr lang="en-US" sz="1400"/>
          </a:p>
        </p:txBody>
      </p:sp>
    </p:spTree>
    <p:extLst>
      <p:ext uri="{BB962C8B-B14F-4D97-AF65-F5344CB8AC3E}">
        <p14:creationId xmlns:p14="http://schemas.microsoft.com/office/powerpoint/2010/main" val="129547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4CE55-BFDA-4F82-C30C-ED0362D62FC8}"/>
              </a:ext>
            </a:extLst>
          </p:cNvPr>
          <p:cNvSpPr txBox="1">
            <a:spLocks/>
          </p:cNvSpPr>
          <p:nvPr/>
        </p:nvSpPr>
        <p:spPr>
          <a:xfrm>
            <a:off x="357448" y="2722776"/>
            <a:ext cx="3524595" cy="1264740"/>
          </a:xfrm>
          <a:prstGeom prst="rect">
            <a:avLst/>
          </a:prstGeom>
        </p:spPr>
        <p:txBody>
          <a:bodyPr/>
          <a:lstStyle>
            <a:lvl1pPr algn="l" defTabSz="914400" rtl="0" eaLnBrk="1" latinLnBrk="0" hangingPunct="1">
              <a:lnSpc>
                <a:spcPct val="90000"/>
              </a:lnSpc>
              <a:spcBef>
                <a:spcPct val="0"/>
              </a:spcBef>
              <a:buNone/>
              <a:defRPr sz="4000" kern="1200">
                <a:solidFill>
                  <a:schemeClr val="bg1"/>
                </a:solidFill>
                <a:latin typeface="Rockwell" panose="02060603020205020403" pitchFamily="18" charset="0"/>
                <a:ea typeface="+mj-ea"/>
                <a:cs typeface="+mj-cs"/>
              </a:defRPr>
            </a:lvl1pPr>
          </a:lstStyle>
          <a:p>
            <a:r>
              <a:rPr lang="en-US" sz="3600" i="1">
                <a:solidFill>
                  <a:schemeClr val="tx1"/>
                </a:solidFill>
              </a:rPr>
              <a:t>Is this public data Gen AI enough  / useful for Enterprises?</a:t>
            </a:r>
          </a:p>
        </p:txBody>
      </p:sp>
      <p:pic>
        <p:nvPicPr>
          <p:cNvPr id="5122" name="Picture 2" descr="10 Essential Enterprise Software Solutions that Every Business Need">
            <a:extLst>
              <a:ext uri="{FF2B5EF4-FFF2-40B4-BE49-F238E27FC236}">
                <a16:creationId xmlns:a16="http://schemas.microsoft.com/office/drawing/2014/main" id="{DE051224-1459-4B27-CBF2-28F91C7E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172" y="1654393"/>
            <a:ext cx="7143750"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91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379010" y="-179543"/>
            <a:ext cx="4286220" cy="1634269"/>
          </a:xfrm>
        </p:spPr>
        <p:txBody>
          <a:bodyPr anchor="b">
            <a:normAutofit/>
          </a:bodyPr>
          <a:lstStyle/>
          <a:p>
            <a:r>
              <a:rPr lang="en-US" sz="2400"/>
              <a:t>Custom Model</a:t>
            </a:r>
            <a:r>
              <a:rPr lang="en-US" sz="2400">
                <a:latin typeface="Rockwell" panose="02060603020205020403" pitchFamily="18" charset="0"/>
              </a:rPr>
              <a:t> for</a:t>
            </a:r>
            <a:r>
              <a:rPr lang="en-US" sz="2400"/>
              <a:t> Private Data (LLM + Custom Knowledge)</a:t>
            </a:r>
          </a:p>
        </p:txBody>
      </p:sp>
      <p:sp>
        <p:nvSpPr>
          <p:cNvPr id="14" name="Text Placeholder 13">
            <a:extLst>
              <a:ext uri="{FF2B5EF4-FFF2-40B4-BE49-F238E27FC236}">
                <a16:creationId xmlns:a16="http://schemas.microsoft.com/office/drawing/2014/main" id="{ABCFC550-F445-B07D-4E60-A7F33FDF5055}"/>
              </a:ext>
            </a:extLst>
          </p:cNvPr>
          <p:cNvSpPr>
            <a:spLocks noGrp="1"/>
          </p:cNvSpPr>
          <p:nvPr>
            <p:ph type="body" sz="half" idx="2"/>
          </p:nvPr>
        </p:nvSpPr>
        <p:spPr>
          <a:xfrm>
            <a:off x="6511746" y="1675605"/>
            <a:ext cx="5034901" cy="4961169"/>
          </a:xfrm>
        </p:spPr>
        <p:txBody>
          <a:bodyPr>
            <a:normAutofit fontScale="47500" lnSpcReduction="20000"/>
          </a:bodyPr>
          <a:lstStyle/>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Identify specific use cases and private data for custom Model.</a:t>
            </a:r>
          </a:p>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Data Collection</a:t>
            </a: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Gather and secure access to private data.</a:t>
            </a: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Ensure data is comprehensive, relevant, and representative of the problem domain.</a:t>
            </a:r>
          </a:p>
          <a:p>
            <a:pPr marL="899795" marR="0" lvl="1" indent="0" algn="l" defTabSz="914400" rtl="0" eaLnBrk="1" fontAlgn="auto" latinLnBrk="0" hangingPunct="1">
              <a:lnSpc>
                <a:spcPct val="100000"/>
              </a:lnSpc>
              <a:spcBef>
                <a:spcPts val="0"/>
              </a:spcBef>
              <a:spcAft>
                <a:spcPts val="0"/>
              </a:spcAft>
              <a:buClrTx/>
              <a:buSzTx/>
              <a:buFontTx/>
              <a:buNone/>
              <a:tabLst/>
              <a:defRPr/>
            </a:pPr>
            <a:endPar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442595"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     Data Preprocessing</a:t>
            </a:r>
          </a:p>
          <a:p>
            <a:pPr marL="123634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0" i="0" u="none" strike="noStrike" kern="1200" cap="none" spc="0" normalizeH="0" baseline="0" noProof="0">
                <a:ln>
                  <a:noFill/>
                </a:ln>
                <a:solidFill>
                  <a:prstClr val="black"/>
                </a:solidFill>
                <a:effectLst/>
                <a:uLnTx/>
                <a:uFillTx/>
                <a:latin typeface="Rockwell"/>
                <a:ea typeface="+mn-ea"/>
                <a:cs typeface="+mn-cs"/>
              </a:rPr>
              <a:t> Clean and preprocess the data</a:t>
            </a:r>
            <a:endPar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785495" marR="0" lvl="1" indent="-342900" algn="l" defTabSz="44291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Model Selection</a:t>
            </a:r>
          </a:p>
          <a:p>
            <a:pPr marL="442595" marR="0" lvl="1" indent="0" algn="l" defTabSz="914400" rtl="0" eaLnBrk="1" fontAlgn="auto" latinLnBrk="0" hangingPunct="1">
              <a:lnSpc>
                <a:spcPct val="100000"/>
              </a:lnSpc>
              <a:spcBef>
                <a:spcPts val="0"/>
              </a:spcBef>
              <a:spcAft>
                <a:spcPts val="0"/>
              </a:spcAft>
              <a:buClrTx/>
              <a:buSzTx/>
              <a:buFontTx/>
              <a:buNone/>
              <a:tabLst/>
              <a:defRPr/>
            </a:pPr>
            <a:endPar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Based on specific needs like Text Generation, Text2Text generation.</a:t>
            </a: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Consider factors such as model accuracy, size, and resource requirements.</a:t>
            </a:r>
            <a:endPar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242695"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728663"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a:ea typeface="+mn-ea"/>
                <a:cs typeface="+mn-cs"/>
              </a:rPr>
              <a:t>Perform Retrieval Augmented Generation(RAG),Fine Tuning or Function Calling</a:t>
            </a:r>
          </a:p>
          <a:p>
            <a:pPr marL="728663"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500" b="1" i="0" u="none" strike="noStrike" kern="1200" cap="none" spc="0" normalizeH="0" baseline="0" noProof="0">
              <a:ln>
                <a:noFill/>
              </a:ln>
              <a:solidFill>
                <a:prstClr val="black"/>
              </a:solidFill>
              <a:effectLst/>
              <a:uLnTx/>
              <a:uFillTx/>
              <a:latin typeface="Rockwell"/>
              <a:ea typeface="+mn-ea"/>
              <a:cs typeface="+mn-cs"/>
            </a:endParaRPr>
          </a:p>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1" i="0" u="none" strike="noStrike" kern="1200" cap="none" spc="0" normalizeH="0" baseline="0" noProof="0">
                <a:ln>
                  <a:noFill/>
                </a:ln>
                <a:solidFill>
                  <a:prstClr val="black"/>
                </a:solidFill>
                <a:effectLst/>
                <a:uLnTx/>
                <a:uFillTx/>
                <a:latin typeface="Rockwell"/>
                <a:ea typeface="+mn-ea"/>
                <a:cs typeface="+mn-cs"/>
              </a:rPr>
              <a:t>Inference setup</a:t>
            </a:r>
            <a:endPar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442595" marR="0" lvl="1" indent="0" algn="l" defTabSz="914400" rtl="0" eaLnBrk="1" fontAlgn="auto" latinLnBrk="0" hangingPunct="1">
              <a:lnSpc>
                <a:spcPct val="100000"/>
              </a:lnSpc>
              <a:spcBef>
                <a:spcPts val="0"/>
              </a:spcBef>
              <a:spcAft>
                <a:spcPts val="0"/>
              </a:spcAft>
              <a:buClrTx/>
              <a:buSzTx/>
              <a:buFontTx/>
              <a:buNone/>
              <a:tabLst/>
              <a:defRPr/>
            </a:pPr>
            <a:endParaRPr kumimoji="0" lang="en-IN"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24301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Load the pretrained model or use it through API access.</a:t>
            </a: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Configure the model parameters and environment for optimal  performance.</a:t>
            </a:r>
          </a:p>
          <a:p>
            <a:pPr marL="442595" marR="0" lvl="1" indent="107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442595" marR="0" lvl="1" indent="107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Execution</a:t>
            </a:r>
          </a:p>
          <a:p>
            <a:pPr marL="442595" marR="0" lvl="1" indent="0" algn="l"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12426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Perform the inference(Ask Question and get the answer)</a:t>
            </a:r>
            <a:endPar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marL="728663"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prstClr val="black"/>
              </a:solidFill>
              <a:effectLst/>
              <a:uLnTx/>
              <a:uFillTx/>
              <a:latin typeface="Rockwell"/>
              <a:ea typeface="+mn-ea"/>
              <a:cs typeface="+mn-cs"/>
            </a:endParaRPr>
          </a:p>
          <a:p>
            <a:pPr marL="78549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5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a:p>
            <a:pPr>
              <a:spcAft>
                <a:spcPts val="600"/>
              </a:spcAft>
            </a:pPr>
            <a:endParaRPr lang="en-US"/>
          </a:p>
        </p:txBody>
      </p:sp>
      <p:sp>
        <p:nvSpPr>
          <p:cNvPr id="3" name="AutoShape 4" descr="An illustration of a large language model integrated with custom knowledge sources. The large language model is represented as a central AI brain or cloud, connected to symbols for various custom knowledge sources around it. These symbols include the Salesforce logo, a JIRA logo, a PDF icon, a PostgreSQL logo, and an API symbol. The connections should look like data or knowledge flows from these sources into the AI brain. The background should be tech-themed, with a modern, digital feel. Avoid repetition of keywords in the image.">
            <a:extLst>
              <a:ext uri="{FF2B5EF4-FFF2-40B4-BE49-F238E27FC236}">
                <a16:creationId xmlns:a16="http://schemas.microsoft.com/office/drawing/2014/main" id="{B58FE6F8-8738-4F6C-487C-1A5DD617B7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Title 4">
            <a:extLst>
              <a:ext uri="{FF2B5EF4-FFF2-40B4-BE49-F238E27FC236}">
                <a16:creationId xmlns:a16="http://schemas.microsoft.com/office/drawing/2014/main" id="{C4F1061B-C298-9EF0-368C-C4F50137D60D}"/>
              </a:ext>
            </a:extLst>
          </p:cNvPr>
          <p:cNvSpPr txBox="1">
            <a:spLocks/>
          </p:cNvSpPr>
          <p:nvPr/>
        </p:nvSpPr>
        <p:spPr>
          <a:xfrm>
            <a:off x="241071" y="490451"/>
            <a:ext cx="4222864" cy="864524"/>
          </a:xfrm>
          <a:prstGeom prst="rect">
            <a:avLst/>
          </a:prstGeom>
        </p:spPr>
        <p:txBody>
          <a:bodyPr/>
          <a:lstStyle>
            <a:lvl1pPr algn="l" defTabSz="914400" rtl="0" eaLnBrk="1" latinLnBrk="0" hangingPunct="1">
              <a:lnSpc>
                <a:spcPct val="90000"/>
              </a:lnSpc>
              <a:spcBef>
                <a:spcPct val="0"/>
              </a:spcBef>
              <a:buNone/>
              <a:defRPr sz="4000" kern="1200">
                <a:solidFill>
                  <a:schemeClr val="bg1"/>
                </a:solidFill>
                <a:latin typeface="Rockwell" panose="02060603020205020403" pitchFamily="18" charset="0"/>
                <a:ea typeface="+mj-ea"/>
                <a:cs typeface="+mj-cs"/>
              </a:defRPr>
            </a:lvl1pPr>
          </a:lstStyle>
          <a:p>
            <a:r>
              <a:rPr lang="en-US" sz="3600" i="1">
                <a:solidFill>
                  <a:schemeClr val="tx1"/>
                </a:solidFill>
              </a:rPr>
              <a:t>What they need?</a:t>
            </a:r>
          </a:p>
        </p:txBody>
      </p:sp>
      <p:pic>
        <p:nvPicPr>
          <p:cNvPr id="6" name="Picture 5">
            <a:extLst>
              <a:ext uri="{FF2B5EF4-FFF2-40B4-BE49-F238E27FC236}">
                <a16:creationId xmlns:a16="http://schemas.microsoft.com/office/drawing/2014/main" id="{97813778-49C4-315B-C6F1-F2D31F3EE653}"/>
              </a:ext>
            </a:extLst>
          </p:cNvPr>
          <p:cNvPicPr>
            <a:picLocks noChangeAspect="1"/>
          </p:cNvPicPr>
          <p:nvPr/>
        </p:nvPicPr>
        <p:blipFill>
          <a:blip r:embed="rId2"/>
          <a:stretch>
            <a:fillRect/>
          </a:stretch>
        </p:blipFill>
        <p:spPr>
          <a:xfrm>
            <a:off x="152400" y="2009777"/>
            <a:ext cx="5943600" cy="3329848"/>
          </a:xfrm>
          <a:prstGeom prst="rect">
            <a:avLst/>
          </a:prstGeom>
        </p:spPr>
      </p:pic>
    </p:spTree>
    <p:extLst>
      <p:ext uri="{BB962C8B-B14F-4D97-AF65-F5344CB8AC3E}">
        <p14:creationId xmlns:p14="http://schemas.microsoft.com/office/powerpoint/2010/main" val="163809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452751" y="31007"/>
            <a:ext cx="3932237" cy="1600200"/>
          </a:xfrm>
        </p:spPr>
        <p:txBody>
          <a:bodyPr anchor="b">
            <a:normAutofit/>
          </a:bodyPr>
          <a:lstStyle/>
          <a:p>
            <a:r>
              <a:rPr lang="en-US"/>
              <a:t>Fine Tuning</a:t>
            </a:r>
          </a:p>
        </p:txBody>
      </p:sp>
      <p:pic>
        <p:nvPicPr>
          <p:cNvPr id="4" name="Picture 3">
            <a:extLst>
              <a:ext uri="{FF2B5EF4-FFF2-40B4-BE49-F238E27FC236}">
                <a16:creationId xmlns:a16="http://schemas.microsoft.com/office/drawing/2014/main" id="{D4D7C886-4977-B70E-2AF8-45B4F8D690A7}"/>
              </a:ext>
            </a:extLst>
          </p:cNvPr>
          <p:cNvPicPr>
            <a:picLocks noChangeAspect="1"/>
          </p:cNvPicPr>
          <p:nvPr/>
        </p:nvPicPr>
        <p:blipFill>
          <a:blip r:embed="rId2"/>
          <a:stretch>
            <a:fillRect/>
          </a:stretch>
        </p:blipFill>
        <p:spPr>
          <a:xfrm>
            <a:off x="47298" y="1814916"/>
            <a:ext cx="6096000" cy="2986290"/>
          </a:xfrm>
          <a:prstGeom prst="rect">
            <a:avLst/>
          </a:prstGeom>
        </p:spPr>
      </p:pic>
      <p:sp>
        <p:nvSpPr>
          <p:cNvPr id="6" name="TextBox 5">
            <a:extLst>
              <a:ext uri="{FF2B5EF4-FFF2-40B4-BE49-F238E27FC236}">
                <a16:creationId xmlns:a16="http://schemas.microsoft.com/office/drawing/2014/main" id="{158A6B00-08AB-20BC-5DE0-D4C5F3FE19A0}"/>
              </a:ext>
            </a:extLst>
          </p:cNvPr>
          <p:cNvSpPr txBox="1"/>
          <p:nvPr/>
        </p:nvSpPr>
        <p:spPr>
          <a:xfrm>
            <a:off x="142568" y="161555"/>
            <a:ext cx="5810865" cy="923330"/>
          </a:xfrm>
          <a:prstGeom prst="rect">
            <a:avLst/>
          </a:prstGeom>
          <a:noFill/>
        </p:spPr>
        <p:txBody>
          <a:bodyPr wrap="square" rtlCol="0">
            <a:spAutoFit/>
          </a:bodyPr>
          <a:lstStyle/>
          <a:p>
            <a:r>
              <a:rPr lang="en-US" b="1"/>
              <a:t>For Opensource Models, Base LLM can be loaded on the GPU for Fine Tuning Purpose. Needed proper GPU infrastructure</a:t>
            </a:r>
            <a:endParaRPr lang="en-IN" b="1"/>
          </a:p>
        </p:txBody>
      </p:sp>
      <p:sp>
        <p:nvSpPr>
          <p:cNvPr id="9" name="TextBox 8">
            <a:extLst>
              <a:ext uri="{FF2B5EF4-FFF2-40B4-BE49-F238E27FC236}">
                <a16:creationId xmlns:a16="http://schemas.microsoft.com/office/drawing/2014/main" id="{E4A783EC-7C07-E022-B08A-2149A224F71C}"/>
              </a:ext>
            </a:extLst>
          </p:cNvPr>
          <p:cNvSpPr txBox="1"/>
          <p:nvPr/>
        </p:nvSpPr>
        <p:spPr>
          <a:xfrm>
            <a:off x="5953433" y="1853282"/>
            <a:ext cx="6157450" cy="3539430"/>
          </a:xfrm>
          <a:prstGeom prst="rect">
            <a:avLst/>
          </a:prstGeom>
          <a:noFill/>
        </p:spPr>
        <p:txBody>
          <a:bodyPr wrap="square">
            <a:spAutoFit/>
          </a:bodyPr>
          <a:lstStyle/>
          <a:p>
            <a:pPr marL="800100" lvl="1" indent="-342900">
              <a:buFont typeface="Arial" panose="020B0604020202020204" pitchFamily="34" charset="0"/>
              <a:buChar char="•"/>
            </a:pPr>
            <a:r>
              <a:rPr lang="en-IN" sz="1400">
                <a:latin typeface="Rockwell" panose="02060603020205020403" pitchFamily="18" charset="0"/>
              </a:rPr>
              <a:t>Process of taking Pretrained/Base LLM model and fine tuning it’s parameters to dataset relevant to particular task.</a:t>
            </a:r>
          </a:p>
          <a:p>
            <a:pPr marL="800100" lvl="1" indent="-342900">
              <a:buFont typeface="Arial" panose="020B0604020202020204" pitchFamily="34" charset="0"/>
              <a:buChar char="•"/>
            </a:pPr>
            <a:endParaRPr lang="en-IN" sz="1400">
              <a:latin typeface="Rockwell" panose="02060603020205020403" pitchFamily="18" charset="0"/>
            </a:endParaRPr>
          </a:p>
          <a:p>
            <a:pPr marL="800100" lvl="1" indent="-342900">
              <a:buFont typeface="Arial" panose="020B0604020202020204" pitchFamily="34" charset="0"/>
              <a:buChar char="•"/>
            </a:pPr>
            <a:r>
              <a:rPr lang="en-IN" sz="1400">
                <a:latin typeface="Rockwell" panose="02060603020205020403" pitchFamily="18" charset="0"/>
              </a:rPr>
              <a:t>Base LLM is trained on dataset of data relevant to the task.</a:t>
            </a:r>
          </a:p>
          <a:p>
            <a:pPr marL="800100" lvl="1" indent="-342900">
              <a:buFont typeface="Arial" panose="020B0604020202020204" pitchFamily="34" charset="0"/>
              <a:buChar char="•"/>
            </a:pPr>
            <a:r>
              <a:rPr lang="en-IN" sz="1400">
                <a:latin typeface="Rockwell" panose="02060603020205020403" pitchFamily="18" charset="0"/>
              </a:rPr>
              <a:t>Specific for task/domain usually.</a:t>
            </a:r>
          </a:p>
          <a:p>
            <a:pPr marL="800100" lvl="1" indent="-342900">
              <a:buFont typeface="Arial" panose="020B0604020202020204" pitchFamily="34" charset="0"/>
              <a:buChar char="•"/>
            </a:pPr>
            <a:endParaRPr lang="en-IN" sz="1400">
              <a:latin typeface="Rockwell" panose="02060603020205020403" pitchFamily="18" charset="0"/>
            </a:endParaRPr>
          </a:p>
          <a:p>
            <a:pPr marL="800100" lvl="1" indent="-342900">
              <a:buFont typeface="Arial" panose="020B0604020202020204" pitchFamily="34" charset="0"/>
              <a:buChar char="•"/>
            </a:pPr>
            <a:r>
              <a:rPr lang="en-IN" sz="1400">
                <a:latin typeface="Rockwell" panose="02060603020205020403" pitchFamily="18" charset="0"/>
              </a:rPr>
              <a:t>Ample training data is required.</a:t>
            </a:r>
          </a:p>
          <a:p>
            <a:pPr marL="800100" lvl="1" indent="-342900">
              <a:buFont typeface="Arial" panose="020B0604020202020204" pitchFamily="34" charset="0"/>
              <a:buChar char="•"/>
            </a:pPr>
            <a:endParaRPr lang="en-IN" sz="1400">
              <a:latin typeface="Rockwell" panose="02060603020205020403" pitchFamily="18" charset="0"/>
            </a:endParaRPr>
          </a:p>
          <a:p>
            <a:pPr marL="800100" lvl="1" indent="-342900">
              <a:buFont typeface="Arial" panose="020B0604020202020204" pitchFamily="34" charset="0"/>
              <a:buChar char="•"/>
            </a:pPr>
            <a:r>
              <a:rPr lang="en-IN" sz="1400">
                <a:latin typeface="Rockwell" panose="02060603020205020403" pitchFamily="18" charset="0"/>
              </a:rPr>
              <a:t>Can't answers from any new data(Dynamic Data).</a:t>
            </a:r>
          </a:p>
          <a:p>
            <a:pPr marL="800100" lvl="1" indent="-342900">
              <a:buFont typeface="Arial" panose="020B0604020202020204" pitchFamily="34" charset="0"/>
              <a:buChar char="•"/>
            </a:pPr>
            <a:endParaRPr lang="en-IN" sz="1400">
              <a:latin typeface="Rockwell" panose="02060603020205020403" pitchFamily="18" charset="0"/>
            </a:endParaRPr>
          </a:p>
          <a:p>
            <a:pPr marL="800100" lvl="1" indent="-342900">
              <a:buFont typeface="Arial" panose="020B0604020202020204" pitchFamily="34" charset="0"/>
              <a:buChar char="•"/>
            </a:pPr>
            <a:r>
              <a:rPr lang="en-IN" sz="1400">
                <a:latin typeface="Rockwell" panose="02060603020205020403" pitchFamily="18" charset="0"/>
              </a:rPr>
              <a:t>Training takes time and resources like Preparation of </a:t>
            </a:r>
            <a:r>
              <a:rPr lang="en-IN" sz="1400" err="1">
                <a:latin typeface="Rockwell" panose="02060603020205020403" pitchFamily="18" charset="0"/>
              </a:rPr>
              <a:t>dataset,GPU</a:t>
            </a:r>
            <a:r>
              <a:rPr lang="en-IN" sz="1400">
                <a:latin typeface="Rockwell" panose="02060603020205020403" pitchFamily="18" charset="0"/>
              </a:rPr>
              <a:t> etc.</a:t>
            </a:r>
          </a:p>
          <a:p>
            <a:pPr marL="800100" lvl="1" indent="-342900">
              <a:buFont typeface="Arial" panose="020B0604020202020204" pitchFamily="34" charset="0"/>
              <a:buChar char="•"/>
            </a:pPr>
            <a:endParaRPr lang="en-IN" sz="1400">
              <a:latin typeface="Rockwell" panose="02060603020205020403" pitchFamily="18" charset="0"/>
            </a:endParaRPr>
          </a:p>
          <a:p>
            <a:pPr marL="800100" lvl="1" indent="-342900">
              <a:buFont typeface="Arial" panose="020B0604020202020204" pitchFamily="34" charset="0"/>
              <a:buChar char="•"/>
            </a:pPr>
            <a:r>
              <a:rPr lang="en-IN" sz="1400">
                <a:latin typeface="Rockwell" panose="02060603020205020403" pitchFamily="18" charset="0"/>
              </a:rPr>
              <a:t>Better performance in terms of latency and quality of prediction.</a:t>
            </a:r>
          </a:p>
          <a:p>
            <a:pPr marL="633413"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a:ln>
                <a:noFill/>
              </a:ln>
              <a:solidFill>
                <a:prstClr val="black"/>
              </a:solidFill>
              <a:effectLst/>
              <a:uLnTx/>
              <a:uFillTx/>
              <a:latin typeface="Rockwell" panose="02060603020205020403" pitchFamily="18" charset="0"/>
              <a:ea typeface="+mn-ea"/>
              <a:cs typeface="Helvetica" panose="020B0604020202020204" pitchFamily="34" charset="0"/>
            </a:endParaRPr>
          </a:p>
        </p:txBody>
      </p:sp>
    </p:spTree>
    <p:extLst>
      <p:ext uri="{BB962C8B-B14F-4D97-AF65-F5344CB8AC3E}">
        <p14:creationId xmlns:p14="http://schemas.microsoft.com/office/powerpoint/2010/main" val="245173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644480" y="543129"/>
            <a:ext cx="3932237" cy="1600200"/>
          </a:xfrm>
        </p:spPr>
        <p:txBody>
          <a:bodyPr anchor="b">
            <a:normAutofit/>
          </a:bodyPr>
          <a:lstStyle/>
          <a:p>
            <a:r>
              <a:rPr lang="en-US"/>
              <a:t>RAG</a:t>
            </a:r>
          </a:p>
        </p:txBody>
      </p:sp>
      <p:sp>
        <p:nvSpPr>
          <p:cNvPr id="14" name="Text Placeholder 13">
            <a:extLst>
              <a:ext uri="{FF2B5EF4-FFF2-40B4-BE49-F238E27FC236}">
                <a16:creationId xmlns:a16="http://schemas.microsoft.com/office/drawing/2014/main" id="{ABCFC550-F445-B07D-4E60-A7F33FDF5055}"/>
              </a:ext>
            </a:extLst>
          </p:cNvPr>
          <p:cNvSpPr>
            <a:spLocks noGrp="1"/>
          </p:cNvSpPr>
          <p:nvPr>
            <p:ph type="body" sz="half" idx="2"/>
          </p:nvPr>
        </p:nvSpPr>
        <p:spPr>
          <a:xfrm>
            <a:off x="6395099" y="2302078"/>
            <a:ext cx="5665554" cy="3811588"/>
          </a:xfrm>
        </p:spPr>
        <p:txBody>
          <a:bodyPr>
            <a:normAutofit/>
          </a:bodyPr>
          <a:lstStyle/>
          <a:p>
            <a:pPr marL="431800" indent="-171450">
              <a:lnSpc>
                <a:spcPct val="100000"/>
              </a:lnSpc>
              <a:spcAft>
                <a:spcPts val="600"/>
              </a:spcAft>
              <a:defRPr/>
            </a:pPr>
            <a:r>
              <a:rPr lang="en-US"/>
              <a:t>Retrieval Augmented Generation (RAG): is a natural language processing (NLP) technique that combines generative and retrieval-based artificial intelligence (AI) models. RAG can use external knowledge sources to improve the accuracy and reliability of large language models (LLMs). </a:t>
            </a:r>
          </a:p>
          <a:p>
            <a:pPr marL="431800" indent="-171450">
              <a:lnSpc>
                <a:spcPct val="100000"/>
              </a:lnSpc>
              <a:spcAft>
                <a:spcPts val="600"/>
              </a:spcAft>
              <a:defRPr/>
            </a:pPr>
            <a:r>
              <a:rPr lang="en-US"/>
              <a:t>Implementation Options:</a:t>
            </a:r>
          </a:p>
          <a:p>
            <a:pPr marL="603250" lvl="1" indent="-171450">
              <a:lnSpc>
                <a:spcPct val="100000"/>
              </a:lnSpc>
              <a:spcBef>
                <a:spcPts val="0"/>
              </a:spcBef>
              <a:spcAft>
                <a:spcPts val="600"/>
              </a:spcAft>
              <a:buFont typeface="Arial" panose="020B0604020202020204" pitchFamily="34" charset="0"/>
              <a:buChar char="•"/>
              <a:defRPr/>
            </a:pPr>
            <a:r>
              <a:rPr lang="en-US" b="1"/>
              <a:t>Option 1: </a:t>
            </a:r>
            <a:r>
              <a:rPr lang="en-US"/>
              <a:t>OPEN AI API subscription is  required for RAG, Base LLM residing on OPEN  AI infrastructure.</a:t>
            </a:r>
          </a:p>
          <a:p>
            <a:pPr marL="603250" lvl="1" indent="-171450">
              <a:lnSpc>
                <a:spcPct val="100000"/>
              </a:lnSpc>
              <a:spcBef>
                <a:spcPts val="0"/>
              </a:spcBef>
              <a:spcAft>
                <a:spcPts val="600"/>
              </a:spcAft>
              <a:buFont typeface="Arial" panose="020B0604020202020204" pitchFamily="34" charset="0"/>
              <a:buChar char="•"/>
              <a:defRPr/>
            </a:pPr>
            <a:r>
              <a:rPr lang="en-US" b="1"/>
              <a:t>Option 2</a:t>
            </a:r>
            <a:r>
              <a:rPr lang="en-US"/>
              <a:t>:  For Opensource Models, Base LLM can be loaded on the GPU for RAG Purpose. Needed proper GPU infrastructure</a:t>
            </a:r>
            <a:r>
              <a:rPr lang="en-US" sz="1200"/>
              <a:t>.</a:t>
            </a:r>
            <a:endParaRPr lang="en-IN" sz="1200"/>
          </a:p>
          <a:p>
            <a:pPr marL="431800" indent="0">
              <a:lnSpc>
                <a:spcPct val="100000"/>
              </a:lnSpc>
              <a:buNone/>
            </a:pPr>
            <a:endParaRPr lang="en-US"/>
          </a:p>
        </p:txBody>
      </p:sp>
      <p:pic>
        <p:nvPicPr>
          <p:cNvPr id="4" name="Picture 3">
            <a:extLst>
              <a:ext uri="{FF2B5EF4-FFF2-40B4-BE49-F238E27FC236}">
                <a16:creationId xmlns:a16="http://schemas.microsoft.com/office/drawing/2014/main" id="{5E0E15F6-B1EF-2ADE-0273-3D7E696F68B0}"/>
              </a:ext>
            </a:extLst>
          </p:cNvPr>
          <p:cNvPicPr>
            <a:picLocks noChangeAspect="1"/>
          </p:cNvPicPr>
          <p:nvPr/>
        </p:nvPicPr>
        <p:blipFill>
          <a:blip r:embed="rId2"/>
          <a:stretch>
            <a:fillRect/>
          </a:stretch>
        </p:blipFill>
        <p:spPr>
          <a:xfrm>
            <a:off x="131347" y="1605169"/>
            <a:ext cx="5887404" cy="3433969"/>
          </a:xfrm>
          <a:prstGeom prst="rect">
            <a:avLst/>
          </a:prstGeom>
        </p:spPr>
      </p:pic>
      <p:sp>
        <p:nvSpPr>
          <p:cNvPr id="5" name="Title 1">
            <a:extLst>
              <a:ext uri="{FF2B5EF4-FFF2-40B4-BE49-F238E27FC236}">
                <a16:creationId xmlns:a16="http://schemas.microsoft.com/office/drawing/2014/main" id="{35E275F8-FBF1-E1AB-80D7-9012D809E8F7}"/>
              </a:ext>
            </a:extLst>
          </p:cNvPr>
          <p:cNvSpPr txBox="1">
            <a:spLocks/>
          </p:cNvSpPr>
          <p:nvPr/>
        </p:nvSpPr>
        <p:spPr>
          <a:xfrm>
            <a:off x="0" y="78489"/>
            <a:ext cx="5784437" cy="1264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tx1"/>
                </a:solidFill>
                <a:latin typeface="Rockwell" panose="02060603020205020403" pitchFamily="18" charset="0"/>
                <a:ea typeface="+mj-ea"/>
                <a:cs typeface="Helvetica" panose="020B0604020202020204" pitchFamily="34" charset="0"/>
              </a:defRPr>
            </a:lvl1pPr>
          </a:lstStyle>
          <a:p>
            <a:r>
              <a:rPr lang="en-US"/>
              <a:t>What to do?</a:t>
            </a:r>
          </a:p>
        </p:txBody>
      </p:sp>
    </p:spTree>
    <p:extLst>
      <p:ext uri="{BB962C8B-B14F-4D97-AF65-F5344CB8AC3E}">
        <p14:creationId xmlns:p14="http://schemas.microsoft.com/office/powerpoint/2010/main" val="286747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644480" y="543129"/>
            <a:ext cx="3932237" cy="1600200"/>
          </a:xfrm>
        </p:spPr>
        <p:txBody>
          <a:bodyPr anchor="b">
            <a:normAutofit/>
          </a:bodyPr>
          <a:lstStyle/>
          <a:p>
            <a:r>
              <a:rPr lang="en-US"/>
              <a:t>Function Calling</a:t>
            </a:r>
          </a:p>
        </p:txBody>
      </p:sp>
      <p:sp>
        <p:nvSpPr>
          <p:cNvPr id="14" name="Text Placeholder 13">
            <a:extLst>
              <a:ext uri="{FF2B5EF4-FFF2-40B4-BE49-F238E27FC236}">
                <a16:creationId xmlns:a16="http://schemas.microsoft.com/office/drawing/2014/main" id="{ABCFC550-F445-B07D-4E60-A7F33FDF5055}"/>
              </a:ext>
            </a:extLst>
          </p:cNvPr>
          <p:cNvSpPr>
            <a:spLocks noGrp="1"/>
          </p:cNvSpPr>
          <p:nvPr>
            <p:ph type="body" sz="half" idx="2"/>
          </p:nvPr>
        </p:nvSpPr>
        <p:spPr>
          <a:xfrm>
            <a:off x="6644481" y="2277140"/>
            <a:ext cx="5286964" cy="3811588"/>
          </a:xfrm>
        </p:spPr>
        <p:txBody>
          <a:bodyPr>
            <a:normAutofit/>
          </a:bodyPr>
          <a:lstStyle/>
          <a:p>
            <a:pPr marL="633413" indent="-190500">
              <a:lnSpc>
                <a:spcPct val="100000"/>
              </a:lnSpc>
            </a:pPr>
            <a:r>
              <a:rPr lang="en-IN" sz="1400"/>
              <a:t>Allows LLM’s to call specific functions during their operation.</a:t>
            </a:r>
          </a:p>
          <a:p>
            <a:pPr marL="633413" indent="-190500">
              <a:lnSpc>
                <a:spcPct val="100000"/>
              </a:lnSpc>
            </a:pPr>
            <a:endParaRPr lang="en-IN" sz="1400"/>
          </a:p>
          <a:p>
            <a:pPr marL="633413" indent="-190500">
              <a:lnSpc>
                <a:spcPct val="100000"/>
              </a:lnSpc>
            </a:pPr>
            <a:r>
              <a:rPr lang="en-IN" sz="1400"/>
              <a:t>Enabling to interact with external systems.</a:t>
            </a:r>
          </a:p>
          <a:p>
            <a:pPr marL="633413" indent="-190500">
              <a:lnSpc>
                <a:spcPct val="100000"/>
              </a:lnSpc>
            </a:pPr>
            <a:endParaRPr lang="en-IN" sz="1400"/>
          </a:p>
          <a:p>
            <a:pPr marL="633413" indent="-190500">
              <a:lnSpc>
                <a:spcPct val="100000"/>
              </a:lnSpc>
            </a:pPr>
            <a:r>
              <a:rPr lang="en-IN" sz="1400"/>
              <a:t>Decision of function calling is based on specific keywords in the query.</a:t>
            </a:r>
          </a:p>
          <a:p>
            <a:pPr marL="633413" indent="-190500">
              <a:lnSpc>
                <a:spcPct val="100000"/>
              </a:lnSpc>
            </a:pPr>
            <a:endParaRPr lang="en-IN" sz="1400"/>
          </a:p>
          <a:p>
            <a:pPr marL="633413" indent="-190500">
              <a:lnSpc>
                <a:spcPct val="100000"/>
              </a:lnSpc>
            </a:pPr>
            <a:r>
              <a:rPr lang="en-IN" sz="1400"/>
              <a:t>For example, if a user asks a sales report., LLM might call function that queries sales database, and the results/latest figures can be integrated into the pipeline.</a:t>
            </a:r>
          </a:p>
          <a:p>
            <a:pPr marL="431800" indent="0">
              <a:lnSpc>
                <a:spcPct val="100000"/>
              </a:lnSpc>
              <a:buNone/>
            </a:pPr>
            <a:endParaRPr lang="en-US"/>
          </a:p>
        </p:txBody>
      </p:sp>
      <p:pic>
        <p:nvPicPr>
          <p:cNvPr id="4" name="Picture 3">
            <a:extLst>
              <a:ext uri="{FF2B5EF4-FFF2-40B4-BE49-F238E27FC236}">
                <a16:creationId xmlns:a16="http://schemas.microsoft.com/office/drawing/2014/main" id="{006284A7-A41C-AA76-E319-7EDE39A345E2}"/>
              </a:ext>
            </a:extLst>
          </p:cNvPr>
          <p:cNvPicPr>
            <a:picLocks noChangeAspect="1"/>
          </p:cNvPicPr>
          <p:nvPr/>
        </p:nvPicPr>
        <p:blipFill>
          <a:blip r:embed="rId2"/>
          <a:stretch>
            <a:fillRect/>
          </a:stretch>
        </p:blipFill>
        <p:spPr>
          <a:xfrm>
            <a:off x="110650" y="1609881"/>
            <a:ext cx="5985350" cy="3096152"/>
          </a:xfrm>
          <a:prstGeom prst="rect">
            <a:avLst/>
          </a:prstGeom>
        </p:spPr>
      </p:pic>
    </p:spTree>
    <p:extLst>
      <p:ext uri="{BB962C8B-B14F-4D97-AF65-F5344CB8AC3E}">
        <p14:creationId xmlns:p14="http://schemas.microsoft.com/office/powerpoint/2010/main" val="314167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E07B4-03C0-9557-3BC4-F53AE4ED040F}"/>
              </a:ext>
            </a:extLst>
          </p:cNvPr>
          <p:cNvSpPr>
            <a:spLocks noGrp="1"/>
          </p:cNvSpPr>
          <p:nvPr>
            <p:ph type="title"/>
          </p:nvPr>
        </p:nvSpPr>
        <p:spPr>
          <a:xfrm>
            <a:off x="217170" y="1"/>
            <a:ext cx="9064925" cy="855406"/>
          </a:xfrm>
        </p:spPr>
        <p:txBody>
          <a:bodyPr/>
          <a:lstStyle/>
          <a:p>
            <a:r>
              <a:rPr lang="en-US"/>
              <a:t>Topics</a:t>
            </a:r>
          </a:p>
        </p:txBody>
      </p:sp>
      <p:sp>
        <p:nvSpPr>
          <p:cNvPr id="5" name="Content Placeholder 4">
            <a:extLst>
              <a:ext uri="{FF2B5EF4-FFF2-40B4-BE49-F238E27FC236}">
                <a16:creationId xmlns:a16="http://schemas.microsoft.com/office/drawing/2014/main" id="{2ED30A4C-31D1-8C44-613A-BF3B3B018F9C}"/>
              </a:ext>
            </a:extLst>
          </p:cNvPr>
          <p:cNvSpPr>
            <a:spLocks noGrp="1"/>
          </p:cNvSpPr>
          <p:nvPr>
            <p:ph idx="1"/>
          </p:nvPr>
        </p:nvSpPr>
        <p:spPr>
          <a:xfrm>
            <a:off x="222261" y="1753583"/>
            <a:ext cx="8865275" cy="3350834"/>
          </a:xfrm>
        </p:spPr>
        <p:txBody>
          <a:bodyPr>
            <a:noAutofit/>
          </a:bodyPr>
          <a:lstStyle/>
          <a:p>
            <a:r>
              <a:rPr lang="en-US" sz="1800"/>
              <a:t>Introduction to AI and its stages</a:t>
            </a:r>
          </a:p>
          <a:p>
            <a:r>
              <a:rPr lang="en-US" sz="1800"/>
              <a:t>Current State &amp; Key Players</a:t>
            </a:r>
          </a:p>
          <a:p>
            <a:r>
              <a:rPr lang="en-US" sz="1800"/>
              <a:t>Gen AI _ Enterprise Business Context</a:t>
            </a:r>
            <a:endParaRPr lang="en-US" sz="1400"/>
          </a:p>
          <a:p>
            <a:r>
              <a:rPr lang="en-US" sz="1800"/>
              <a:t>Our AI Innovation for Kapture, Siebel, and more</a:t>
            </a:r>
          </a:p>
          <a:p>
            <a:r>
              <a:rPr lang="en-US" sz="1800"/>
              <a:t>Next Steps</a:t>
            </a:r>
          </a:p>
          <a:p>
            <a:pPr lvl="1"/>
            <a:r>
              <a:rPr lang="en-US" sz="1800"/>
              <a:t>AI Services Deck</a:t>
            </a:r>
          </a:p>
        </p:txBody>
      </p:sp>
    </p:spTree>
    <p:extLst>
      <p:ext uri="{BB962C8B-B14F-4D97-AF65-F5344CB8AC3E}">
        <p14:creationId xmlns:p14="http://schemas.microsoft.com/office/powerpoint/2010/main" val="166857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con-demo - » Supply Chain Solutions| Consulting| Stellium Inc.">
            <a:extLst>
              <a:ext uri="{FF2B5EF4-FFF2-40B4-BE49-F238E27FC236}">
                <a16:creationId xmlns:a16="http://schemas.microsoft.com/office/drawing/2014/main" id="{6817E39E-9331-C7AE-38D5-091CD3E9A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9B0EF5F-FF2A-6396-2488-372ED9A0AC7A}"/>
              </a:ext>
            </a:extLst>
          </p:cNvPr>
          <p:cNvSpPr txBox="1">
            <a:spLocks/>
          </p:cNvSpPr>
          <p:nvPr/>
        </p:nvSpPr>
        <p:spPr>
          <a:xfrm>
            <a:off x="0" y="78489"/>
            <a:ext cx="5784437" cy="1264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tx1"/>
                </a:solidFill>
                <a:latin typeface="Rockwell" panose="02060603020205020403" pitchFamily="18" charset="0"/>
                <a:ea typeface="+mj-ea"/>
                <a:cs typeface="Helvetica" panose="020B0604020202020204" pitchFamily="34" charset="0"/>
              </a:defRPr>
            </a:lvl1pPr>
          </a:lstStyle>
          <a:p>
            <a:r>
              <a:rPr lang="en-US"/>
              <a:t>Our AI Innovations</a:t>
            </a:r>
          </a:p>
        </p:txBody>
      </p:sp>
    </p:spTree>
    <p:extLst>
      <p:ext uri="{BB962C8B-B14F-4D97-AF65-F5344CB8AC3E}">
        <p14:creationId xmlns:p14="http://schemas.microsoft.com/office/powerpoint/2010/main" val="1009632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76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4C791-E9C8-3817-85B2-0E7A62FE8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92" y="247454"/>
            <a:ext cx="7532016" cy="6363093"/>
          </a:xfrm>
          <a:prstGeom prst="rect">
            <a:avLst/>
          </a:prstGeom>
        </p:spPr>
      </p:pic>
      <p:sp>
        <p:nvSpPr>
          <p:cNvPr id="4" name="TextBox 3">
            <a:extLst>
              <a:ext uri="{FF2B5EF4-FFF2-40B4-BE49-F238E27FC236}">
                <a16:creationId xmlns:a16="http://schemas.microsoft.com/office/drawing/2014/main" id="{C6A04FD8-E5BF-D5E5-5C11-052BCCE9F16B}"/>
              </a:ext>
            </a:extLst>
          </p:cNvPr>
          <p:cNvSpPr txBox="1"/>
          <p:nvPr/>
        </p:nvSpPr>
        <p:spPr>
          <a:xfrm>
            <a:off x="3605725" y="55420"/>
            <a:ext cx="51259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AI : A History and Background</a:t>
            </a:r>
            <a:endParaRPr kumimoji="0" lang="en-US" sz="2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4503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B8F6-D334-5443-47D2-D32EC899FBFB}"/>
              </a:ext>
            </a:extLst>
          </p:cNvPr>
          <p:cNvSpPr>
            <a:spLocks noGrp="1"/>
          </p:cNvSpPr>
          <p:nvPr>
            <p:ph type="title"/>
          </p:nvPr>
        </p:nvSpPr>
        <p:spPr/>
        <p:txBody>
          <a:bodyPr/>
          <a:lstStyle/>
          <a:p>
            <a:r>
              <a:rPr lang="en-US"/>
              <a:t>Three Stages of AI</a:t>
            </a:r>
            <a:endParaRPr lang="en-IN"/>
          </a:p>
        </p:txBody>
      </p:sp>
      <p:sp>
        <p:nvSpPr>
          <p:cNvPr id="3" name="Content Placeholder 2">
            <a:extLst>
              <a:ext uri="{FF2B5EF4-FFF2-40B4-BE49-F238E27FC236}">
                <a16:creationId xmlns:a16="http://schemas.microsoft.com/office/drawing/2014/main" id="{2CD5D80D-8B6B-F298-79FB-7CE9B7959DF1}"/>
              </a:ext>
            </a:extLst>
          </p:cNvPr>
          <p:cNvSpPr>
            <a:spLocks noGrp="1"/>
          </p:cNvSpPr>
          <p:nvPr>
            <p:ph idx="1"/>
          </p:nvPr>
        </p:nvSpPr>
        <p:spPr>
          <a:xfrm>
            <a:off x="583341" y="1186450"/>
            <a:ext cx="10515600" cy="4904634"/>
          </a:xfrm>
        </p:spPr>
        <p:txBody>
          <a:bodyPr>
            <a:normAutofit/>
          </a:bodyPr>
          <a:lstStyle/>
          <a:p>
            <a:r>
              <a:rPr lang="en-US" sz="1600" b="1"/>
              <a:t>Artificial Narrow Intelligence</a:t>
            </a:r>
          </a:p>
          <a:p>
            <a:pPr marL="354013" indent="0">
              <a:buFont typeface="Wingdings" panose="05000000000000000000" pitchFamily="2" charset="2"/>
              <a:buChar char="Ø"/>
            </a:pPr>
            <a:r>
              <a:rPr lang="en-US" sz="1600"/>
              <a:t> Designed and trained to do specific task.</a:t>
            </a:r>
          </a:p>
          <a:p>
            <a:pPr marL="354013" indent="0">
              <a:buFont typeface="Wingdings" panose="05000000000000000000" pitchFamily="2" charset="2"/>
              <a:buChar char="Ø"/>
            </a:pPr>
            <a:r>
              <a:rPr lang="en-US" sz="1600"/>
              <a:t> Operate under limited set of constraints.</a:t>
            </a:r>
          </a:p>
          <a:p>
            <a:pPr marL="354013" indent="0">
              <a:buFont typeface="Wingdings" panose="05000000000000000000" pitchFamily="2" charset="2"/>
              <a:buChar char="Ø"/>
            </a:pPr>
            <a:r>
              <a:rPr lang="en-US" sz="1600"/>
              <a:t>Example: Image recognition, Natural Language Processing, Recommendation systems, Generative AI</a:t>
            </a:r>
          </a:p>
          <a:p>
            <a:pPr marL="354013" indent="0">
              <a:buFont typeface="Wingdings" panose="05000000000000000000" pitchFamily="2" charset="2"/>
              <a:buChar char="Ø"/>
            </a:pPr>
            <a:endParaRPr lang="en-US" sz="1600"/>
          </a:p>
          <a:p>
            <a:r>
              <a:rPr lang="en-US" sz="1600" b="1"/>
              <a:t>Artificial General Intelligence</a:t>
            </a:r>
          </a:p>
          <a:p>
            <a:pPr marL="639763" indent="-285750">
              <a:buFont typeface="Wingdings" panose="05000000000000000000" pitchFamily="2" charset="2"/>
              <a:buChar char="Ø"/>
            </a:pPr>
            <a:r>
              <a:rPr lang="en-US" sz="1600"/>
              <a:t>Strong AI or Human level AI</a:t>
            </a:r>
          </a:p>
          <a:p>
            <a:pPr marL="639763" indent="-285750">
              <a:buFont typeface="Wingdings" panose="05000000000000000000" pitchFamily="2" charset="2"/>
              <a:buChar char="Ø"/>
            </a:pPr>
            <a:r>
              <a:rPr lang="en-US" sz="1600"/>
              <a:t>Apply intelligence over broad area of tasks, cognitive abilities.</a:t>
            </a:r>
          </a:p>
          <a:p>
            <a:pPr marL="639763" indent="-285750">
              <a:buFont typeface="Wingdings" panose="05000000000000000000" pitchFamily="2" charset="2"/>
              <a:buChar char="Ø"/>
            </a:pPr>
            <a:r>
              <a:rPr lang="en-US" sz="1600"/>
              <a:t>Current status AGI is not achieved. Researchers are working on it.</a:t>
            </a:r>
          </a:p>
          <a:p>
            <a:pPr marL="88900" indent="265113">
              <a:buFont typeface="Wingdings" panose="05000000000000000000" pitchFamily="2" charset="2"/>
              <a:buChar char="Ø"/>
            </a:pPr>
            <a:endParaRPr lang="en-US" sz="1600"/>
          </a:p>
          <a:p>
            <a:pPr marL="374650" indent="-285750"/>
            <a:r>
              <a:rPr lang="en-US" sz="1600" b="1"/>
              <a:t>Artificial superintelligence(ASI)</a:t>
            </a:r>
          </a:p>
          <a:p>
            <a:pPr marL="639762" indent="-285750">
              <a:buFont typeface="Wingdings" panose="05000000000000000000" pitchFamily="2" charset="2"/>
              <a:buChar char="Ø"/>
            </a:pPr>
            <a:r>
              <a:rPr lang="en-US" sz="1600"/>
              <a:t>Systems that surpass cognitive abilities of human.</a:t>
            </a:r>
          </a:p>
          <a:p>
            <a:pPr marL="639763" indent="-285750">
              <a:buFont typeface="Wingdings" panose="05000000000000000000" pitchFamily="2" charset="2"/>
              <a:buChar char="Ø"/>
            </a:pPr>
            <a:r>
              <a:rPr lang="en-IN" sz="1600"/>
              <a:t>Exceeds human intelligence in all domains.</a:t>
            </a:r>
          </a:p>
          <a:p>
            <a:pPr marL="639763" indent="-285750">
              <a:buFont typeface="Wingdings" panose="05000000000000000000" pitchFamily="2" charset="2"/>
              <a:buChar char="Ø"/>
            </a:pPr>
            <a:r>
              <a:rPr lang="en-IN" sz="1600"/>
              <a:t>Can impose ethical and existential risk.</a:t>
            </a:r>
          </a:p>
        </p:txBody>
      </p:sp>
    </p:spTree>
    <p:extLst>
      <p:ext uri="{BB962C8B-B14F-4D97-AF65-F5344CB8AC3E}">
        <p14:creationId xmlns:p14="http://schemas.microsoft.com/office/powerpoint/2010/main" val="45995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9671-B3B1-B151-3127-E456C81566B2}"/>
              </a:ext>
            </a:extLst>
          </p:cNvPr>
          <p:cNvSpPr>
            <a:spLocks noGrp="1"/>
          </p:cNvSpPr>
          <p:nvPr>
            <p:ph type="title"/>
          </p:nvPr>
        </p:nvSpPr>
        <p:spPr/>
        <p:txBody>
          <a:bodyPr/>
          <a:lstStyle/>
          <a:p>
            <a:r>
              <a:rPr lang="en-US"/>
              <a:t>Generative AI</a:t>
            </a:r>
            <a:endParaRPr lang="en-IN"/>
          </a:p>
        </p:txBody>
      </p:sp>
      <p:sp>
        <p:nvSpPr>
          <p:cNvPr id="3" name="Content Placeholder 2">
            <a:extLst>
              <a:ext uri="{FF2B5EF4-FFF2-40B4-BE49-F238E27FC236}">
                <a16:creationId xmlns:a16="http://schemas.microsoft.com/office/drawing/2014/main" id="{4DD0138E-A63D-CBCE-457D-08F1CE47A78C}"/>
              </a:ext>
            </a:extLst>
          </p:cNvPr>
          <p:cNvSpPr>
            <a:spLocks noGrp="1"/>
          </p:cNvSpPr>
          <p:nvPr>
            <p:ph idx="1"/>
          </p:nvPr>
        </p:nvSpPr>
        <p:spPr/>
        <p:txBody>
          <a:bodyPr>
            <a:normAutofit/>
          </a:bodyPr>
          <a:lstStyle/>
          <a:p>
            <a:pPr marL="515938" lvl="1" indent="-342900" algn="just">
              <a:lnSpc>
                <a:spcPct val="80000"/>
              </a:lnSpc>
              <a:spcBef>
                <a:spcPts val="1000"/>
              </a:spcBef>
            </a:pPr>
            <a:r>
              <a:rPr lang="en-US" sz="1600">
                <a:solidFill>
                  <a:srgbClr val="1F2328"/>
                </a:solidFill>
              </a:rPr>
              <a:t>Generative AI, or generative artificial intelligence, is a type of AI that can create entirely</a:t>
            </a:r>
          </a:p>
          <a:p>
            <a:pPr marL="95250" lvl="1" indent="0" algn="just">
              <a:lnSpc>
                <a:spcPct val="80000"/>
              </a:lnSpc>
              <a:spcBef>
                <a:spcPts val="1000"/>
              </a:spcBef>
              <a:buNone/>
            </a:pPr>
            <a:r>
              <a:rPr lang="en-US" sz="1600">
                <a:solidFill>
                  <a:srgbClr val="1F2328"/>
                </a:solidFill>
              </a:rPr>
              <a:t>        new content,  like text, images, music, and even videos.</a:t>
            </a:r>
          </a:p>
          <a:p>
            <a:pPr marL="438150" lvl="1" indent="-342900" algn="just">
              <a:lnSpc>
                <a:spcPct val="80000"/>
              </a:lnSpc>
              <a:spcBef>
                <a:spcPts val="1000"/>
              </a:spcBef>
            </a:pPr>
            <a:endParaRPr lang="en-US" sz="1600">
              <a:solidFill>
                <a:srgbClr val="1F2328"/>
              </a:solidFill>
            </a:endParaRPr>
          </a:p>
          <a:p>
            <a:pPr marL="515938" lvl="1" indent="-342900" algn="just">
              <a:lnSpc>
                <a:spcPct val="80000"/>
              </a:lnSpc>
              <a:spcBef>
                <a:spcPts val="1000"/>
              </a:spcBef>
            </a:pPr>
            <a:r>
              <a:rPr lang="en-US" sz="1600">
                <a:solidFill>
                  <a:srgbClr val="1F2328"/>
                </a:solidFill>
              </a:rPr>
              <a:t> Generative AI models are trained on massive amounts of existing data, like books, code, or</a:t>
            </a:r>
          </a:p>
          <a:p>
            <a:pPr marL="173038" lvl="1" indent="0" algn="just">
              <a:lnSpc>
                <a:spcPct val="80000"/>
              </a:lnSpc>
              <a:spcBef>
                <a:spcPts val="1000"/>
              </a:spcBef>
              <a:buNone/>
            </a:pPr>
            <a:r>
              <a:rPr lang="en-US" sz="1600">
                <a:solidFill>
                  <a:srgbClr val="1F2328"/>
                </a:solidFill>
              </a:rPr>
              <a:t>        pictures.</a:t>
            </a:r>
          </a:p>
          <a:p>
            <a:pPr marL="173038" lvl="1" indent="0" algn="just">
              <a:lnSpc>
                <a:spcPct val="80000"/>
              </a:lnSpc>
              <a:spcBef>
                <a:spcPts val="1000"/>
              </a:spcBef>
              <a:buNone/>
            </a:pPr>
            <a:r>
              <a:rPr lang="en-US" sz="1600">
                <a:solidFill>
                  <a:srgbClr val="1F2328"/>
                </a:solidFill>
              </a:rPr>
              <a:t> </a:t>
            </a:r>
          </a:p>
          <a:p>
            <a:pPr marL="515938" lvl="1" indent="-342900" algn="just">
              <a:lnSpc>
                <a:spcPct val="80000"/>
              </a:lnSpc>
              <a:spcBef>
                <a:spcPts val="1000"/>
              </a:spcBef>
            </a:pPr>
            <a:r>
              <a:rPr lang="en-US" sz="1600">
                <a:solidFill>
                  <a:srgbClr val="1F2328"/>
                </a:solidFill>
              </a:rPr>
              <a:t> By analyzing this data, the models learn the underlying patterns and relationships.</a:t>
            </a:r>
          </a:p>
          <a:p>
            <a:pPr marL="515938" lvl="1" indent="-342900" algn="just">
              <a:lnSpc>
                <a:spcPct val="80000"/>
              </a:lnSpc>
              <a:spcBef>
                <a:spcPts val="1000"/>
              </a:spcBef>
            </a:pPr>
            <a:endParaRPr lang="en-US" sz="1600">
              <a:solidFill>
                <a:srgbClr val="1F2328"/>
              </a:solidFill>
            </a:endParaRPr>
          </a:p>
          <a:p>
            <a:pPr marL="515938" lvl="1" indent="-342900" algn="just">
              <a:lnSpc>
                <a:spcPct val="80000"/>
              </a:lnSpc>
              <a:spcBef>
                <a:spcPts val="1000"/>
              </a:spcBef>
            </a:pPr>
            <a:r>
              <a:rPr lang="en-US" sz="1600">
                <a:solidFill>
                  <a:srgbClr val="1F2328"/>
                </a:solidFill>
              </a:rPr>
              <a:t> Generative AI has numerous applications, including generating realistic images, text</a:t>
            </a:r>
          </a:p>
          <a:p>
            <a:pPr marL="173038" lvl="1" indent="0" algn="just">
              <a:lnSpc>
                <a:spcPct val="80000"/>
              </a:lnSpc>
              <a:spcBef>
                <a:spcPts val="1000"/>
              </a:spcBef>
              <a:buNone/>
            </a:pPr>
            <a:r>
              <a:rPr lang="en-US" sz="1600">
                <a:solidFill>
                  <a:srgbClr val="1F2328"/>
                </a:solidFill>
              </a:rPr>
              <a:t>       generation, creating music, designing new products, and even generating synthetic data </a:t>
            </a:r>
          </a:p>
          <a:p>
            <a:pPr marL="173038" lvl="1" indent="0" algn="just">
              <a:lnSpc>
                <a:spcPct val="80000"/>
              </a:lnSpc>
              <a:spcBef>
                <a:spcPts val="1000"/>
              </a:spcBef>
              <a:buNone/>
            </a:pPr>
            <a:r>
              <a:rPr lang="en-US" sz="1600">
                <a:solidFill>
                  <a:srgbClr val="1F2328"/>
                </a:solidFill>
              </a:rPr>
              <a:t>       for training other AI models.</a:t>
            </a:r>
          </a:p>
          <a:p>
            <a:endParaRPr lang="en-IN"/>
          </a:p>
        </p:txBody>
      </p:sp>
    </p:spTree>
    <p:extLst>
      <p:ext uri="{BB962C8B-B14F-4D97-AF65-F5344CB8AC3E}">
        <p14:creationId xmlns:p14="http://schemas.microsoft.com/office/powerpoint/2010/main" val="3688527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512741" y="-12284"/>
            <a:ext cx="10737150" cy="1325563"/>
          </a:xfrm>
        </p:spPr>
        <p:txBody>
          <a:bodyPr>
            <a:normAutofit/>
          </a:bodyPr>
          <a:lstStyle/>
          <a:p>
            <a:r>
              <a:rPr lang="en-US"/>
              <a:t>Vendor Offerings</a:t>
            </a:r>
            <a:endParaRPr lang="en-IN" sz="3600">
              <a:latin typeface="Rockwell" panose="02060603020205020403" pitchFamily="18" charset="0"/>
            </a:endParaRPr>
          </a:p>
        </p:txBody>
      </p:sp>
      <p:sp>
        <p:nvSpPr>
          <p:cNvPr id="2" name="Title 2">
            <a:extLst>
              <a:ext uri="{FF2B5EF4-FFF2-40B4-BE49-F238E27FC236}">
                <a16:creationId xmlns:a16="http://schemas.microsoft.com/office/drawing/2014/main" id="{C511EC10-CC6E-C1F4-6DDF-8F0257FB181D}"/>
              </a:ext>
            </a:extLst>
          </p:cNvPr>
          <p:cNvSpPr txBox="1">
            <a:spLocks/>
          </p:cNvSpPr>
          <p:nvPr/>
        </p:nvSpPr>
        <p:spPr>
          <a:xfrm>
            <a:off x="620895" y="1313279"/>
            <a:ext cx="10737150" cy="2115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chemeClr val="tx1"/>
                </a:solidFill>
                <a:latin typeface="Rockwell" panose="02060603020205020403" pitchFamily="18" charset="0"/>
                <a:ea typeface="+mj-ea"/>
                <a:cs typeface="Helvetica"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IN" sz="3600" b="0" i="0" u="none" strike="noStrike" kern="1200" cap="none" spc="0" normalizeH="0" baseline="0" noProof="0">
              <a:ln>
                <a:noFill/>
              </a:ln>
              <a:solidFill>
                <a:prstClr val="black"/>
              </a:solidFill>
              <a:effectLst/>
              <a:uLnTx/>
              <a:uFillTx/>
              <a:latin typeface="Rockwell" panose="02060603020205020403" pitchFamily="18" charset="0"/>
              <a:ea typeface="+mj-ea"/>
              <a:cs typeface="Helvetica" panose="020B0604020202020204" pitchFamily="34" charset="0"/>
            </a:endParaRPr>
          </a:p>
        </p:txBody>
      </p:sp>
      <p:sp>
        <p:nvSpPr>
          <p:cNvPr id="4" name="TextBox 3">
            <a:extLst>
              <a:ext uri="{FF2B5EF4-FFF2-40B4-BE49-F238E27FC236}">
                <a16:creationId xmlns:a16="http://schemas.microsoft.com/office/drawing/2014/main" id="{D99523D2-3036-B1D8-94FE-B5928FDD1A10}"/>
              </a:ext>
            </a:extLst>
          </p:cNvPr>
          <p:cNvSpPr txBox="1"/>
          <p:nvPr/>
        </p:nvSpPr>
        <p:spPr>
          <a:xfrm>
            <a:off x="203451" y="1313279"/>
            <a:ext cx="11988549" cy="3170099"/>
          </a:xfrm>
          <a:prstGeom prst="rect">
            <a:avLst/>
          </a:prstGeom>
          <a:noFill/>
        </p:spPr>
        <p:txBody>
          <a:bodyPr wrap="square" lIns="91440" tIns="45720" rIns="91440" bIns="45720" anchor="t">
            <a:spAutoFit/>
          </a:bodyPr>
          <a:lstStyle/>
          <a:p>
            <a:pPr marL="442595" marR="0" lvl="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US" sz="1600" b="1" i="0" u="none" strike="noStrike" kern="1200" cap="none" spc="0" normalizeH="0" baseline="0" noProof="0">
                <a:ln>
                  <a:noFill/>
                </a:ln>
                <a:solidFill>
                  <a:prstClr val="black"/>
                </a:solidFill>
                <a:effectLst/>
                <a:uLnTx/>
                <a:uFillTx/>
                <a:latin typeface="Rockwell" panose="02060603020205020403" pitchFamily="18" charset="0"/>
                <a:ea typeface="+mn-ea"/>
                <a:cs typeface="+mn-cs"/>
              </a:rPr>
              <a:t>OpenAI offerings</a:t>
            </a:r>
            <a:endParaRPr lang="en-US">
              <a:ea typeface="+mn-ea"/>
              <a:cs typeface="+mn-cs"/>
            </a:endParaRPr>
          </a:p>
          <a:p>
            <a:pPr marL="800100" marR="0" lvl="1" indent="107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Paid Subscription to use their latest model GPT4o through Chat Interface.(</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hlinkClick r:id="rId2"/>
              </a:rPr>
              <a:t>https://chatgpt.com/</a:t>
            </a: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a:t>
            </a:r>
            <a:endParaRPr lang="en-US" sz="1600" b="0" i="0" u="none" strike="noStrike" kern="1200" cap="none" spc="0" normalizeH="0" baseline="0" noProof="0">
              <a:ln>
                <a:noFill/>
              </a:ln>
              <a:solidFill>
                <a:prstClr val="black"/>
              </a:solidFill>
              <a:effectLst/>
              <a:uLnTx/>
              <a:uFillTx/>
              <a:latin typeface="Rockwell" panose="02060603020205020403" pitchFamily="18" charset="0"/>
            </a:endParaRPr>
          </a:p>
          <a:p>
            <a:pPr marL="800100" lvl="1" indent="10795">
              <a:buFont typeface="Arial" panose="020B0604020202020204" pitchFamily="34" charset="0"/>
              <a:buChar char="•"/>
              <a:defRPr/>
            </a:pPr>
            <a:r>
              <a:rPr lang="en-US" sz="1600">
                <a:solidFill>
                  <a:prstClr val="black"/>
                </a:solidFill>
                <a:latin typeface="Rockwell"/>
              </a:rPr>
              <a:t> </a:t>
            </a:r>
            <a:r>
              <a:rPr kumimoji="0" lang="en-US" sz="1600" b="0" i="0" u="none" strike="noStrike" kern="1200" cap="none" spc="0" normalizeH="0" baseline="0" noProof="0">
                <a:ln>
                  <a:noFill/>
                </a:ln>
                <a:solidFill>
                  <a:prstClr val="black"/>
                </a:solidFill>
                <a:effectLst/>
                <a:uLnTx/>
                <a:uFillTx/>
                <a:latin typeface="Rockwell"/>
              </a:rPr>
              <a:t>Paid subscription to use all GPT models including GPT4o through API </a:t>
            </a:r>
            <a:r>
              <a:rPr lang="en-US" sz="1600">
                <a:solidFill>
                  <a:prstClr val="black"/>
                </a:solidFill>
                <a:latin typeface="Rockwell"/>
              </a:rPr>
              <a:t>,</a:t>
            </a:r>
            <a:r>
              <a:rPr kumimoji="0" lang="en-US" sz="1600" b="0" i="0" u="none" strike="noStrike" kern="1200" cap="none" spc="0" normalizeH="0" baseline="0" noProof="0">
                <a:ln>
                  <a:noFill/>
                </a:ln>
                <a:solidFill>
                  <a:prstClr val="black"/>
                </a:solidFill>
                <a:effectLst/>
                <a:uLnTx/>
                <a:uFillTx/>
                <a:latin typeface="Rockwell"/>
              </a:rPr>
              <a:t>in our code. (</a:t>
            </a:r>
            <a:r>
              <a:rPr lang="en-IN" sz="1800" u="sng" kern="100">
                <a:solidFill>
                  <a:srgbClr val="0000FF"/>
                </a:solidFill>
                <a:effectLst/>
                <a:latin typeface="Aptos" panose="020B0004020202020204" pitchFamily="34" charset="0"/>
                <a:ea typeface="Aptos" panose="020B0004020202020204" pitchFamily="34" charset="0"/>
                <a:cs typeface="Mangal" panose="02040503050203030202" pitchFamily="18" charset="0"/>
                <a:hlinkClick r:id="rId3"/>
              </a:rPr>
              <a:t>Pricing | OpenAI</a:t>
            </a:r>
            <a:r>
              <a:rPr kumimoji="0" lang="en-US" sz="1600" b="0" i="0" u="none" strike="noStrike" kern="1200" cap="none" spc="0" normalizeH="0" baseline="0" noProof="0">
                <a:ln>
                  <a:noFill/>
                </a:ln>
                <a:solidFill>
                  <a:prstClr val="black"/>
                </a:solidFill>
                <a:effectLst/>
                <a:uLnTx/>
                <a:uFillTx/>
                <a:latin typeface="Rockwell"/>
              </a:rPr>
              <a:t>)</a:t>
            </a:r>
            <a:endParaRPr lang="en-US" sz="1600" b="0" i="0" u="none" strike="noStrike" kern="1200" cap="none" spc="0" normalizeH="0" baseline="0" noProof="0">
              <a:ln>
                <a:noFill/>
              </a:ln>
              <a:solidFill>
                <a:prstClr val="black"/>
              </a:solidFill>
              <a:effectLst/>
              <a:uLnTx/>
              <a:uFillTx/>
              <a:latin typeface="Rockwell"/>
            </a:endParaRPr>
          </a:p>
          <a:p>
            <a:pPr marL="800100" marR="0" lvl="1" indent="107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cap="none" spc="0" normalizeH="0" baseline="0" noProof="0">
              <a:ln>
                <a:noFill/>
              </a:ln>
              <a:solidFill>
                <a:prstClr val="black"/>
              </a:solidFill>
              <a:effectLst/>
              <a:uLnTx/>
              <a:uFillTx/>
              <a:latin typeface="Rockwell" panose="02060603020205020403" pitchFamily="18" charset="0"/>
            </a:endParaRPr>
          </a:p>
          <a:p>
            <a:pPr marL="800100" marR="0" lvl="1" indent="107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cap="none" spc="0" normalizeH="0" baseline="0" noProof="0">
              <a:ln>
                <a:noFill/>
              </a:ln>
              <a:solidFill>
                <a:prstClr val="black"/>
              </a:solidFill>
              <a:effectLst/>
              <a:uLnTx/>
              <a:uFillTx/>
              <a:latin typeface="Rockwell" panose="02060603020205020403" pitchFamily="18" charset="0"/>
            </a:endParaRPr>
          </a:p>
          <a:p>
            <a:pPr marL="442595" lvl="1" indent="10795">
              <a:buFont typeface="Arial" panose="020B0604020202020204" pitchFamily="34" charset="0"/>
              <a:buChar char="•"/>
              <a:defRPr/>
            </a:pPr>
            <a:r>
              <a:rPr lang="en-US" sz="1600">
                <a:solidFill>
                  <a:prstClr val="black"/>
                </a:solidFill>
                <a:latin typeface="Rockwell"/>
              </a:rPr>
              <a:t>  </a:t>
            </a:r>
            <a:r>
              <a:rPr kumimoji="0" lang="en-US" sz="1600" b="0" i="0" u="none" strike="noStrike" kern="1200" cap="none" spc="0" normalizeH="0" baseline="0" noProof="0">
                <a:ln>
                  <a:noFill/>
                </a:ln>
                <a:solidFill>
                  <a:prstClr val="black"/>
                </a:solidFill>
                <a:effectLst/>
                <a:uLnTx/>
                <a:uFillTx/>
                <a:latin typeface="Rockwell"/>
              </a:rPr>
              <a:t> </a:t>
            </a:r>
            <a:r>
              <a:rPr kumimoji="0" lang="en-US" sz="1600" b="1" i="0" u="none" strike="noStrike" kern="1200" cap="none" spc="0" normalizeH="0" baseline="0" noProof="0">
                <a:ln>
                  <a:noFill/>
                </a:ln>
                <a:solidFill>
                  <a:prstClr val="black"/>
                </a:solidFill>
                <a:effectLst/>
                <a:uLnTx/>
                <a:uFillTx/>
                <a:latin typeface="Rockwell"/>
              </a:rPr>
              <a:t>Opensource Offerings</a:t>
            </a:r>
            <a:endParaRPr lang="en-US" sz="1600" b="1" i="0" u="none" strike="noStrike" kern="1200" cap="none" spc="0" normalizeH="0" baseline="0" noProof="0">
              <a:ln>
                <a:noFill/>
              </a:ln>
              <a:solidFill>
                <a:prstClr val="black"/>
              </a:solidFill>
              <a:effectLst/>
              <a:uLnTx/>
              <a:uFillTx/>
              <a:latin typeface="Rockwell"/>
            </a:endParaRPr>
          </a:p>
          <a:p>
            <a:pPr marL="810895" lvl="1">
              <a:buFont typeface="Arial" panose="020B0604020202020204" pitchFamily="34" charset="0"/>
              <a:buChar char="•"/>
              <a:defRPr/>
            </a:pPr>
            <a:r>
              <a:rPr lang="en-US" sz="1600">
                <a:solidFill>
                  <a:prstClr val="black"/>
                </a:solidFill>
                <a:latin typeface="Rockwell"/>
              </a:rPr>
              <a:t> </a:t>
            </a:r>
            <a:r>
              <a:rPr kumimoji="0" lang="en-US" sz="1600" b="0" i="0" u="none" strike="noStrike" kern="1200" cap="none" spc="0" normalizeH="0" baseline="0" noProof="0">
                <a:ln>
                  <a:noFill/>
                </a:ln>
                <a:solidFill>
                  <a:prstClr val="black"/>
                </a:solidFill>
                <a:effectLst/>
                <a:uLnTx/>
                <a:uFillTx/>
                <a:latin typeface="Rockwell"/>
              </a:rPr>
              <a:t>Access through Hugging Face Platform.</a:t>
            </a:r>
            <a:endParaRPr lang="en-US" sz="1600" b="0" i="0" u="none" strike="noStrike" kern="1200" cap="none" spc="0" normalizeH="0" baseline="0" noProof="0">
              <a:ln>
                <a:noFill/>
              </a:ln>
              <a:solidFill>
                <a:prstClr val="black"/>
              </a:solidFill>
              <a:effectLst/>
              <a:uLnTx/>
              <a:uFillTx/>
              <a:latin typeface="Rockwell"/>
            </a:endParaRPr>
          </a:p>
          <a:p>
            <a:pPr marL="810895"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r>
              <a:rPr kumimoji="0" lang="en-IN"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https://huggingface.co/</a:t>
            </a:r>
            <a:endParaRPr lang="en-IN" sz="1600" b="0" i="0" u="none" strike="noStrike" kern="1200" cap="none" spc="0" normalizeH="0" baseline="0" noProof="0">
              <a:ln>
                <a:noFill/>
              </a:ln>
              <a:solidFill>
                <a:prstClr val="black"/>
              </a:solidFill>
              <a:effectLst/>
              <a:uLnTx/>
              <a:uFillTx/>
              <a:latin typeface="Rockwell" panose="02060603020205020403" pitchFamily="18" charset="0"/>
            </a:endParaRPr>
          </a:p>
          <a:p>
            <a:pPr marL="810895" lvl="1">
              <a:buFont typeface="Arial" panose="020B0604020202020204" pitchFamily="34" charset="0"/>
              <a:buChar char="•"/>
              <a:defRPr/>
            </a:pPr>
            <a:r>
              <a:rPr lang="en-US" sz="1600">
                <a:solidFill>
                  <a:prstClr val="black"/>
                </a:solidFill>
                <a:latin typeface="Rockwell"/>
              </a:rPr>
              <a:t> </a:t>
            </a:r>
            <a:r>
              <a:rPr kumimoji="0" lang="en-US" sz="1600" b="0" i="0" u="none" strike="noStrike" kern="1200" cap="none" spc="0" normalizeH="0" baseline="0" noProof="0">
                <a:ln>
                  <a:noFill/>
                </a:ln>
                <a:solidFill>
                  <a:prstClr val="black"/>
                </a:solidFill>
                <a:effectLst/>
                <a:uLnTx/>
                <a:uFillTx/>
                <a:latin typeface="Rockwell"/>
              </a:rPr>
              <a:t>Access to various models for various tasks like Text Generation, Question Answering, Summarization,</a:t>
            </a:r>
            <a:r>
              <a:rPr lang="en-US" sz="1600">
                <a:solidFill>
                  <a:prstClr val="black"/>
                </a:solidFill>
                <a:latin typeface="Rockwell"/>
              </a:rPr>
              <a:t> </a:t>
            </a:r>
            <a:endParaRPr lang="en-US" sz="1600" b="0" i="0" u="none" strike="noStrike" kern="1200" cap="none" spc="0" normalizeH="0" baseline="0" noProof="0">
              <a:ln>
                <a:noFill/>
              </a:ln>
              <a:solidFill>
                <a:prstClr val="black"/>
              </a:solidFill>
              <a:effectLst/>
              <a:uLnTx/>
              <a:uFillTx/>
              <a:latin typeface="Rockwell" panose="02060603020205020403" pitchFamily="18" charset="0"/>
            </a:endParaRPr>
          </a:p>
          <a:p>
            <a:pPr marL="810895"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Text2Text Generation etc.</a:t>
            </a:r>
            <a:endParaRPr lang="en-US" sz="1600" b="0" i="0" u="none" strike="noStrike" kern="1200" cap="none" spc="0" normalizeH="0" baseline="0" noProof="0">
              <a:ln>
                <a:noFill/>
              </a:ln>
              <a:solidFill>
                <a:prstClr val="black"/>
              </a:solidFill>
              <a:effectLst/>
              <a:uLnTx/>
              <a:uFillTx/>
              <a:latin typeface="Rockwell" panose="02060603020205020403" pitchFamily="18" charset="0"/>
            </a:endParaRPr>
          </a:p>
          <a:p>
            <a:pPr marL="810895" marR="0" lvl="1"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Rockwell" panose="02060603020205020403" pitchFamily="18" charset="0"/>
            </a:endParaRPr>
          </a:p>
          <a:p>
            <a:pPr marL="8001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a:t>
            </a:r>
            <a:endParaRPr kumimoji="0" lang="en-IN"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80544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a:latin typeface="Rockwell" panose="02060603020205020403" pitchFamily="18" charset="0"/>
              </a:rPr>
              <a:t>Retrieval Augmented Generation(RAG)</a:t>
            </a:r>
            <a:endParaRPr lang="en-IN" sz="360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169835" y="1605650"/>
            <a:ext cx="11418107" cy="1692771"/>
          </a:xfrm>
          <a:prstGeom prst="rect">
            <a:avLst/>
          </a:prstGeom>
          <a:noFill/>
        </p:spPr>
        <p:txBody>
          <a:bodyPr wrap="square" rtlCol="0">
            <a:spAutoFit/>
          </a:bodyPr>
          <a:lstStyle/>
          <a:p>
            <a:endParaRPr lang="en-IN" sz="2400">
              <a:latin typeface="Rockwell" panose="02060603020205020403" pitchFamily="18" charset="0"/>
            </a:endParaRPr>
          </a:p>
          <a:p>
            <a:pPr marL="800100" lvl="1" indent="-342900">
              <a:buFont typeface="Arial" panose="020B0604020202020204" pitchFamily="34" charset="0"/>
              <a:buChar char="•"/>
            </a:pPr>
            <a:r>
              <a:rPr lang="en-IN" sz="1600">
                <a:latin typeface="Rockwell" panose="02060603020205020403" pitchFamily="18" charset="0"/>
              </a:rPr>
              <a:t>No Training is required, and implementation can be immediate.</a:t>
            </a:r>
          </a:p>
          <a:p>
            <a:pPr marL="800100" lvl="1" indent="-342900">
              <a:buFont typeface="Arial" panose="020B0604020202020204" pitchFamily="34" charset="0"/>
              <a:buChar char="•"/>
            </a:pPr>
            <a:r>
              <a:rPr lang="en-IN" sz="1600">
                <a:latin typeface="Rockwell" panose="02060603020205020403" pitchFamily="18" charset="0"/>
              </a:rPr>
              <a:t>No computation cost and less resources are required.</a:t>
            </a:r>
          </a:p>
          <a:p>
            <a:pPr marL="800100" lvl="1" indent="-342900">
              <a:buFont typeface="Arial" panose="020B0604020202020204" pitchFamily="34" charset="0"/>
              <a:buChar char="•"/>
            </a:pPr>
            <a:r>
              <a:rPr lang="en-IN" sz="1600">
                <a:latin typeface="Rockwell" panose="02060603020205020403" pitchFamily="18" charset="0"/>
              </a:rPr>
              <a:t>GPU is required for Opensource Models.</a:t>
            </a:r>
          </a:p>
          <a:p>
            <a:pPr marL="800100" lvl="1" indent="-342900">
              <a:buFont typeface="Arial" panose="020B0604020202020204" pitchFamily="34" charset="0"/>
              <a:buChar char="•"/>
            </a:pPr>
            <a:r>
              <a:rPr lang="en-IN" sz="1600">
                <a:latin typeface="Rockwell" panose="02060603020205020403" pitchFamily="18" charset="0"/>
              </a:rPr>
              <a:t>A common Model ( Base LLM) can be used across different use cases.</a:t>
            </a:r>
          </a:p>
          <a:p>
            <a:pPr marL="800100" lvl="1" indent="-342900">
              <a:buFont typeface="Arial" panose="020B0604020202020204" pitchFamily="34" charset="0"/>
              <a:buChar char="•"/>
            </a:pPr>
            <a:r>
              <a:rPr lang="en-IN" sz="1600">
                <a:latin typeface="Rockwell" panose="02060603020205020403" pitchFamily="18" charset="0"/>
              </a:rPr>
              <a:t>Can answers from any new data(Dynamic Data).</a:t>
            </a:r>
          </a:p>
        </p:txBody>
      </p:sp>
    </p:spTree>
    <p:extLst>
      <p:ext uri="{BB962C8B-B14F-4D97-AF65-F5344CB8AC3E}">
        <p14:creationId xmlns:p14="http://schemas.microsoft.com/office/powerpoint/2010/main" val="281078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0748CAF-17AD-C48B-C685-45C3CE022B05}"/>
              </a:ext>
            </a:extLst>
          </p:cNvPr>
          <p:cNvSpPr>
            <a:spLocks noGrp="1"/>
          </p:cNvSpPr>
          <p:nvPr>
            <p:ph type="title"/>
          </p:nvPr>
        </p:nvSpPr>
        <p:spPr>
          <a:xfrm>
            <a:off x="6644480" y="543129"/>
            <a:ext cx="3932237" cy="1600200"/>
          </a:xfrm>
        </p:spPr>
        <p:txBody>
          <a:bodyPr anchor="b">
            <a:normAutofit/>
          </a:bodyPr>
          <a:lstStyle/>
          <a:p>
            <a:r>
              <a:rPr lang="en-US"/>
              <a:t>RAG vs Function Calling</a:t>
            </a:r>
          </a:p>
        </p:txBody>
      </p:sp>
      <p:pic>
        <p:nvPicPr>
          <p:cNvPr id="2" name="Picture 1">
            <a:extLst>
              <a:ext uri="{FF2B5EF4-FFF2-40B4-BE49-F238E27FC236}">
                <a16:creationId xmlns:a16="http://schemas.microsoft.com/office/drawing/2014/main" id="{F27B1C66-239F-5335-F3BF-088ECA7E46B1}"/>
              </a:ext>
            </a:extLst>
          </p:cNvPr>
          <p:cNvPicPr>
            <a:picLocks noChangeAspect="1"/>
          </p:cNvPicPr>
          <p:nvPr/>
        </p:nvPicPr>
        <p:blipFill>
          <a:blip r:embed="rId2"/>
          <a:stretch>
            <a:fillRect/>
          </a:stretch>
        </p:blipFill>
        <p:spPr>
          <a:xfrm>
            <a:off x="0" y="1637072"/>
            <a:ext cx="6096000" cy="3082746"/>
          </a:xfrm>
          <a:prstGeom prst="rect">
            <a:avLst/>
          </a:prstGeom>
        </p:spPr>
      </p:pic>
    </p:spTree>
    <p:extLst>
      <p:ext uri="{BB962C8B-B14F-4D97-AF65-F5344CB8AC3E}">
        <p14:creationId xmlns:p14="http://schemas.microsoft.com/office/powerpoint/2010/main" val="55144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C2FC-8B01-DC49-E256-01977379B8AA}"/>
              </a:ext>
            </a:extLst>
          </p:cNvPr>
          <p:cNvSpPr>
            <a:spLocks noGrp="1"/>
          </p:cNvSpPr>
          <p:nvPr>
            <p:ph type="title"/>
          </p:nvPr>
        </p:nvSpPr>
        <p:spPr/>
        <p:txBody>
          <a:bodyPr>
            <a:normAutofit/>
          </a:bodyPr>
          <a:lstStyle/>
          <a:p>
            <a:pPr lvl="1"/>
            <a:r>
              <a:rPr lang="en-US" sz="3600"/>
              <a:t>Open-Source Model Exploration</a:t>
            </a:r>
          </a:p>
        </p:txBody>
      </p:sp>
      <p:sp>
        <p:nvSpPr>
          <p:cNvPr id="3" name="Content Placeholder 2">
            <a:extLst>
              <a:ext uri="{FF2B5EF4-FFF2-40B4-BE49-F238E27FC236}">
                <a16:creationId xmlns:a16="http://schemas.microsoft.com/office/drawing/2014/main" id="{F6222177-DA13-188B-6D58-0562764D98E4}"/>
              </a:ext>
            </a:extLst>
          </p:cNvPr>
          <p:cNvSpPr>
            <a:spLocks noGrp="1"/>
          </p:cNvSpPr>
          <p:nvPr>
            <p:ph idx="1"/>
          </p:nvPr>
        </p:nvSpPr>
        <p:spPr/>
        <p:txBody>
          <a:bodyPr/>
          <a:lstStyle/>
          <a:p>
            <a:pPr marL="457200" lvl="1" indent="0">
              <a:buNone/>
            </a:pPr>
            <a:endParaRPr lang="en-US"/>
          </a:p>
          <a:p>
            <a:pPr lvl="2"/>
            <a:r>
              <a:rPr lang="en-US"/>
              <a:t>Fine Tunning for Custom Model.</a:t>
            </a:r>
          </a:p>
          <a:p>
            <a:pPr marL="0" indent="0">
              <a:buNone/>
            </a:pPr>
            <a:endParaRPr lang="en-IN"/>
          </a:p>
        </p:txBody>
      </p:sp>
    </p:spTree>
    <p:extLst>
      <p:ext uri="{BB962C8B-B14F-4D97-AF65-F5344CB8AC3E}">
        <p14:creationId xmlns:p14="http://schemas.microsoft.com/office/powerpoint/2010/main" val="2110465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a:latin typeface="Rockwell" panose="02060603020205020403" pitchFamily="18" charset="0"/>
              </a:rPr>
              <a:t>Steps in Fine Tuning</a:t>
            </a:r>
            <a:endParaRPr lang="en-IN" sz="360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1938992"/>
          </a:xfrm>
          <a:prstGeom prst="rect">
            <a:avLst/>
          </a:prstGeom>
          <a:noFill/>
        </p:spPr>
        <p:txBody>
          <a:bodyPr wrap="square" rtlCol="0">
            <a:spAutoFit/>
          </a:bodyPr>
          <a:lstStyle/>
          <a:p>
            <a:endParaRPr lang="en-IN" sz="2400">
              <a:latin typeface="Rockwell" panose="02060603020205020403" pitchFamily="18" charset="0"/>
            </a:endParaRPr>
          </a:p>
          <a:p>
            <a:pPr marL="800100" lvl="1" indent="-342900">
              <a:buFont typeface="Arial" panose="020B0604020202020204" pitchFamily="34" charset="0"/>
              <a:buChar char="•"/>
            </a:pPr>
            <a:r>
              <a:rPr lang="en-IN" sz="1600">
                <a:latin typeface="Rockwell" panose="02060603020205020403" pitchFamily="18" charset="0"/>
              </a:rPr>
              <a:t>Choosing a Fine-tuning task</a:t>
            </a:r>
          </a:p>
          <a:p>
            <a:pPr marL="800100" lvl="1" indent="-342900">
              <a:buFont typeface="Arial" panose="020B0604020202020204" pitchFamily="34" charset="0"/>
              <a:buChar char="•"/>
            </a:pPr>
            <a:r>
              <a:rPr lang="en-IN" sz="1600">
                <a:latin typeface="Rockwell" panose="02060603020205020403" pitchFamily="18" charset="0"/>
              </a:rPr>
              <a:t>Data Preparation</a:t>
            </a:r>
          </a:p>
          <a:p>
            <a:pPr marL="800100" lvl="1" indent="-342900">
              <a:buFont typeface="Arial" panose="020B0604020202020204" pitchFamily="34" charset="0"/>
              <a:buChar char="•"/>
            </a:pPr>
            <a:r>
              <a:rPr lang="en-IN" sz="1600">
                <a:latin typeface="Rockwell" panose="02060603020205020403" pitchFamily="18" charset="0"/>
              </a:rPr>
              <a:t>Select a Base Model</a:t>
            </a:r>
          </a:p>
          <a:p>
            <a:pPr marL="800100" lvl="1" indent="-342900">
              <a:buFont typeface="Arial" panose="020B0604020202020204" pitchFamily="34" charset="0"/>
              <a:buChar char="•"/>
            </a:pPr>
            <a:r>
              <a:rPr lang="en-IN" sz="1600">
                <a:latin typeface="Rockwell" panose="02060603020205020403" pitchFamily="18" charset="0"/>
              </a:rPr>
              <a:t>Fine-tuning job/Actual training the model.</a:t>
            </a:r>
          </a:p>
          <a:p>
            <a:pPr marL="800100" lvl="1" indent="-342900">
              <a:buFont typeface="Arial" panose="020B0604020202020204" pitchFamily="34" charset="0"/>
              <a:buChar char="•"/>
            </a:pPr>
            <a:r>
              <a:rPr lang="en-IN" sz="1600">
                <a:latin typeface="Rockwell" panose="02060603020205020403" pitchFamily="18" charset="0"/>
              </a:rPr>
              <a:t>Model Deployment </a:t>
            </a:r>
          </a:p>
          <a:p>
            <a:pPr marL="800100" lvl="1" indent="-342900">
              <a:buFont typeface="Arial" panose="020B0604020202020204" pitchFamily="34" charset="0"/>
              <a:buChar char="•"/>
            </a:pPr>
            <a:r>
              <a:rPr lang="en-IN" sz="1600">
                <a:latin typeface="Rockwell" panose="02060603020205020403" pitchFamily="18" charset="0"/>
              </a:rPr>
              <a:t>Inferencing.</a:t>
            </a:r>
          </a:p>
        </p:txBody>
      </p:sp>
    </p:spTree>
    <p:extLst>
      <p:ext uri="{BB962C8B-B14F-4D97-AF65-F5344CB8AC3E}">
        <p14:creationId xmlns:p14="http://schemas.microsoft.com/office/powerpoint/2010/main" val="58261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8C77-E333-C9B2-8B39-0D0D13DF7454}"/>
              </a:ext>
            </a:extLst>
          </p:cNvPr>
          <p:cNvSpPr>
            <a:spLocks noGrp="1"/>
          </p:cNvSpPr>
          <p:nvPr>
            <p:ph type="title"/>
          </p:nvPr>
        </p:nvSpPr>
        <p:spPr>
          <a:xfrm>
            <a:off x="485032" y="167827"/>
            <a:ext cx="11942495" cy="1325563"/>
          </a:xfrm>
        </p:spPr>
        <p:txBody>
          <a:bodyPr>
            <a:normAutofit/>
          </a:bodyPr>
          <a:lstStyle/>
          <a:p>
            <a:r>
              <a:rPr lang="en-US" sz="3600">
                <a:latin typeface="Rockwell" panose="02060603020205020403" pitchFamily="18" charset="0"/>
              </a:rPr>
              <a:t>Brief of AI</a:t>
            </a:r>
          </a:p>
        </p:txBody>
      </p:sp>
      <p:sp>
        <p:nvSpPr>
          <p:cNvPr id="5" name="Oval 4">
            <a:extLst>
              <a:ext uri="{FF2B5EF4-FFF2-40B4-BE49-F238E27FC236}">
                <a16:creationId xmlns:a16="http://schemas.microsoft.com/office/drawing/2014/main" id="{9E75C4DC-D003-7393-16FA-AE403F1057E2}"/>
              </a:ext>
            </a:extLst>
          </p:cNvPr>
          <p:cNvSpPr/>
          <p:nvPr/>
        </p:nvSpPr>
        <p:spPr>
          <a:xfrm>
            <a:off x="3379616" y="1698687"/>
            <a:ext cx="5074755" cy="46681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www.fabernovel.com/content/uploads/2017/02/AI-tree.png">
            <a:extLst>
              <a:ext uri="{FF2B5EF4-FFF2-40B4-BE49-F238E27FC236}">
                <a16:creationId xmlns:a16="http://schemas.microsoft.com/office/drawing/2014/main" id="{EC0235FB-C6E0-787B-D218-AB782656959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665" y="973755"/>
            <a:ext cx="8595359" cy="524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1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a:latin typeface="Rockwell" panose="02060603020205020403" pitchFamily="18" charset="0"/>
              </a:rPr>
              <a:t>Fine Tuning Vs RAG. When to use?</a:t>
            </a:r>
            <a:endParaRPr lang="en-IN" sz="360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862322"/>
          </a:xfrm>
          <a:prstGeom prst="rect">
            <a:avLst/>
          </a:prstGeom>
          <a:noFill/>
        </p:spPr>
        <p:txBody>
          <a:bodyPr wrap="square" rtlCol="0">
            <a:spAutoFit/>
          </a:bodyPr>
          <a:lstStyle/>
          <a:p>
            <a:pPr marL="800100" lvl="1" indent="-342900">
              <a:buFont typeface="Arial" panose="020B0604020202020204" pitchFamily="34" charset="0"/>
              <a:buChar char="•"/>
            </a:pPr>
            <a:r>
              <a:rPr lang="en-IN">
                <a:latin typeface="Rockwell" panose="02060603020205020403" pitchFamily="18" charset="0"/>
              </a:rPr>
              <a:t>If there are multiple use cases on Q&amp;A specific to different domains, then building different fine-tuned models for each will not be cost effective.</a:t>
            </a:r>
          </a:p>
          <a:p>
            <a:pPr lvl="1"/>
            <a:endParaRPr lang="en-IN">
              <a:latin typeface="Rockwell" panose="02060603020205020403" pitchFamily="18" charset="0"/>
            </a:endParaRPr>
          </a:p>
          <a:p>
            <a:pPr marL="800100" lvl="1" indent="-342900">
              <a:buFont typeface="Arial" panose="020B0604020202020204" pitchFamily="34" charset="0"/>
              <a:buChar char="•"/>
            </a:pPr>
            <a:r>
              <a:rPr lang="en-IN">
                <a:latin typeface="Rockwell" panose="02060603020205020403" pitchFamily="18" charset="0"/>
              </a:rPr>
              <a:t>It will consume more time for preparation of dataset on each domain and then fine tuning those datasets.</a:t>
            </a:r>
          </a:p>
          <a:p>
            <a:pPr lvl="1"/>
            <a:endParaRPr lang="en-IN">
              <a:latin typeface="Rockwell" panose="02060603020205020403" pitchFamily="18" charset="0"/>
            </a:endParaRPr>
          </a:p>
          <a:p>
            <a:pPr marL="800100" lvl="1" indent="-342900">
              <a:buFont typeface="Arial" panose="020B0604020202020204" pitchFamily="34" charset="0"/>
              <a:buChar char="•"/>
            </a:pPr>
            <a:r>
              <a:rPr lang="en-IN">
                <a:latin typeface="Rockwell" panose="02060603020205020403" pitchFamily="18" charset="0"/>
              </a:rPr>
              <a:t>Best Solution</a:t>
            </a:r>
            <a:r>
              <a:rPr lang="en-IN">
                <a:latin typeface="Rockwell" panose="02060603020205020403" pitchFamily="18" charset="0"/>
                <a:sym typeface="Wingdings" panose="05000000000000000000" pitchFamily="2" charset="2"/>
              </a:rPr>
              <a:t> RAG Architecture for different domain data. This will be implemented fast and cost effective.</a:t>
            </a:r>
          </a:p>
          <a:p>
            <a:pPr marL="800100" lvl="1" indent="-342900">
              <a:buFont typeface="Arial" panose="020B0604020202020204" pitchFamily="34" charset="0"/>
              <a:buChar char="•"/>
            </a:pPr>
            <a:endParaRPr lang="en-IN">
              <a:latin typeface="Rockwell" panose="02060603020205020403" pitchFamily="18" charset="0"/>
              <a:sym typeface="Wingdings" panose="05000000000000000000" pitchFamily="2" charset="2"/>
            </a:endParaRPr>
          </a:p>
          <a:p>
            <a:pPr marL="800100" lvl="1" indent="-342900">
              <a:buFont typeface="Arial" panose="020B0604020202020204" pitchFamily="34" charset="0"/>
              <a:buChar char="•"/>
            </a:pPr>
            <a:r>
              <a:rPr lang="en-IN">
                <a:latin typeface="Rockwell" panose="02060603020205020403" pitchFamily="18" charset="0"/>
                <a:sym typeface="Wingdings" panose="05000000000000000000" pitchFamily="2" charset="2"/>
              </a:rPr>
              <a:t>RAG Architecture is best suitable if the data for the system changes/updated frequently.</a:t>
            </a:r>
            <a:endParaRPr lang="en-IN">
              <a:latin typeface="Rockwell" panose="02060603020205020403" pitchFamily="18" charset="0"/>
            </a:endParaRPr>
          </a:p>
        </p:txBody>
      </p:sp>
    </p:spTree>
    <p:extLst>
      <p:ext uri="{BB962C8B-B14F-4D97-AF65-F5344CB8AC3E}">
        <p14:creationId xmlns:p14="http://schemas.microsoft.com/office/powerpoint/2010/main" val="1822043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EA58-E48C-2E02-5AAC-9B2D6A9640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25972-3C9E-F252-EE66-CA60BE74C3A9}"/>
              </a:ext>
            </a:extLst>
          </p:cNvPr>
          <p:cNvSpPr>
            <a:spLocks noGrp="1"/>
          </p:cNvSpPr>
          <p:nvPr>
            <p:ph type="title"/>
          </p:nvPr>
        </p:nvSpPr>
        <p:spPr>
          <a:xfrm>
            <a:off x="845127" y="-550600"/>
            <a:ext cx="10737150" cy="1325563"/>
          </a:xfrm>
        </p:spPr>
        <p:txBody>
          <a:bodyPr>
            <a:normAutofit/>
          </a:bodyPr>
          <a:lstStyle/>
          <a:p>
            <a:r>
              <a:rPr lang="en-US" sz="2000">
                <a:latin typeface="Rockwell" panose="02060603020205020403" pitchFamily="18" charset="0"/>
              </a:rPr>
              <a:t>Analysis</a:t>
            </a:r>
            <a:endParaRPr lang="en-IN" sz="2000">
              <a:latin typeface="Rockwell" panose="02060603020205020403" pitchFamily="18" charset="0"/>
            </a:endParaRPr>
          </a:p>
        </p:txBody>
      </p:sp>
      <p:graphicFrame>
        <p:nvGraphicFramePr>
          <p:cNvPr id="4" name="Table 3">
            <a:extLst>
              <a:ext uri="{FF2B5EF4-FFF2-40B4-BE49-F238E27FC236}">
                <a16:creationId xmlns:a16="http://schemas.microsoft.com/office/drawing/2014/main" id="{00F65799-A20C-6150-1D8F-B3FE66A9D0C4}"/>
              </a:ext>
            </a:extLst>
          </p:cNvPr>
          <p:cNvGraphicFramePr>
            <a:graphicFrameLocks noGrp="1"/>
          </p:cNvGraphicFramePr>
          <p:nvPr/>
        </p:nvGraphicFramePr>
        <p:xfrm>
          <a:off x="416115" y="335280"/>
          <a:ext cx="11595174" cy="557784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a:solidFill>
                            <a:schemeClr val="tx1"/>
                          </a:solidFill>
                          <a:latin typeface="Rockwell" panose="02060603020205020403" pitchFamily="18" charset="0"/>
                        </a:rPr>
                        <a:t>gpt-neo-1.3B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1.3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err="1">
                          <a:solidFill>
                            <a:schemeClr val="tx1"/>
                          </a:solidFill>
                          <a:latin typeface="Rockwell" panose="02060603020205020403" pitchFamily="18" charset="0"/>
                        </a:rPr>
                        <a:t>EleutherAI</a:t>
                      </a:r>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solidFill>
                            <a:schemeClr val="tx1"/>
                          </a:solidFill>
                          <a:latin typeface="Rockwell" panose="02060603020205020403" pitchFamily="18" charset="0"/>
                        </a:rPr>
                        <a:t>General Question- </a:t>
                      </a:r>
                      <a:r>
                        <a:rPr lang="en-US" sz="1400">
                          <a:solidFill>
                            <a:schemeClr val="tx1"/>
                          </a:solidFill>
                          <a:latin typeface="Rockwell" panose="02060603020205020403" pitchFamily="18" charset="0"/>
                        </a:rPr>
                        <a:t>Ok</a:t>
                      </a:r>
                    </a:p>
                    <a:p>
                      <a:r>
                        <a:rPr lang="en-US" sz="1400" b="1">
                          <a:solidFill>
                            <a:schemeClr val="tx1"/>
                          </a:solidFill>
                          <a:latin typeface="Rockwell" panose="02060603020205020403" pitchFamily="18" charset="0"/>
                        </a:rPr>
                        <a:t>Math Questions</a:t>
                      </a:r>
                      <a:r>
                        <a:rPr lang="en-US" sz="1400">
                          <a:solidFill>
                            <a:schemeClr val="tx1"/>
                          </a:solidFill>
                          <a:latin typeface="Rockwell" panose="02060603020205020403" pitchFamily="18" charset="0"/>
                        </a:rPr>
                        <a:t>-Wrong Output for complex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Rockwell" panose="02060603020205020403" pitchFamily="18" charset="0"/>
                          <a:hlinkClick r:id="rId2"/>
                        </a:rPr>
                        <a:t>https://huggingface.co/EleutherAI/gpt-neo-1.3B</a:t>
                      </a:r>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r h="370840">
                <a:tc>
                  <a:txBody>
                    <a:bodyPr/>
                    <a:lstStyle/>
                    <a:p>
                      <a:r>
                        <a:rPr lang="en-US" sz="1400">
                          <a:solidFill>
                            <a:schemeClr val="tx1"/>
                          </a:solidFill>
                          <a:latin typeface="Rockwell" panose="02060603020205020403" pitchFamily="18" charset="0"/>
                        </a:rPr>
                        <a:t>MiniChat-1.5-3B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 Generation,</a:t>
                      </a:r>
                    </a:p>
                    <a:p>
                      <a:r>
                        <a:rPr lang="en-US" sz="140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err="1">
                          <a:solidFill>
                            <a:schemeClr val="tx1"/>
                          </a:solidFill>
                          <a:latin typeface="Rockwell" panose="02060603020205020403" pitchFamily="18" charset="0"/>
                        </a:rPr>
                        <a:t>GeneZC</a:t>
                      </a:r>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solidFill>
                            <a:schemeClr val="tx1"/>
                          </a:solidFill>
                          <a:latin typeface="Rockwell" panose="02060603020205020403" pitchFamily="18" charset="0"/>
                        </a:rPr>
                        <a:t>General Questions</a:t>
                      </a:r>
                      <a:r>
                        <a:rPr lang="en-US" sz="1400">
                          <a:solidFill>
                            <a:schemeClr val="tx1"/>
                          </a:solidFill>
                          <a:latin typeface="Rockwell" panose="02060603020205020403" pitchFamily="18" charset="0"/>
                        </a:rPr>
                        <a:t>-Ok-No Out of GPU memory.</a:t>
                      </a:r>
                    </a:p>
                    <a:p>
                      <a:r>
                        <a:rPr lang="en-US" sz="1400" b="1">
                          <a:solidFill>
                            <a:schemeClr val="tx1"/>
                          </a:solidFill>
                          <a:latin typeface="Rockwell" panose="02060603020205020403" pitchFamily="18" charset="0"/>
                        </a:rPr>
                        <a:t>Kapture Data Questions- </a:t>
                      </a:r>
                      <a:r>
                        <a:rPr lang="en-US" sz="1400">
                          <a:solidFill>
                            <a:schemeClr val="tx1"/>
                          </a:solidFill>
                          <a:latin typeface="Rockwell" panose="02060603020205020403" pitchFamily="18" charset="0"/>
                        </a:rPr>
                        <a:t>GPU out of memory , When data is processed by GPU and when results are generated.</a:t>
                      </a:r>
                    </a:p>
                    <a:p>
                      <a:r>
                        <a:rPr lang="en-US" sz="1400">
                          <a:solidFill>
                            <a:schemeClr val="tx1"/>
                          </a:solidFill>
                          <a:latin typeface="Rockwell" panose="02060603020205020403" pitchFamily="18" charset="0"/>
                          <a:hlinkClick r:id="rId3"/>
                        </a:rPr>
                        <a:t>https://huggingface.co/GeneZC/MiniChat-1.5-3B</a:t>
                      </a:r>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r h="370840">
                <a:tc>
                  <a:txBody>
                    <a:bodyPr/>
                    <a:lstStyle/>
                    <a:p>
                      <a:r>
                        <a:rPr lang="en-US" sz="1400">
                          <a:solidFill>
                            <a:schemeClr val="tx1"/>
                          </a:solidFill>
                          <a:latin typeface="Rockwell" panose="02060603020205020403" pitchFamily="18" charset="0"/>
                        </a:rPr>
                        <a:t>t5-small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60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Text2Text Generation, Translation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solidFill>
                            <a:schemeClr val="tx1"/>
                          </a:solidFill>
                          <a:latin typeface="Rockwell" panose="02060603020205020403" pitchFamily="18" charset="0"/>
                        </a:rPr>
                        <a:t>General Questions</a:t>
                      </a:r>
                      <a:r>
                        <a:rPr lang="en-US" sz="1400">
                          <a:solidFill>
                            <a:schemeClr val="tx1"/>
                          </a:solidFill>
                          <a:latin typeface="Rockwell" panose="02060603020205020403" pitchFamily="18" charset="0"/>
                        </a:rPr>
                        <a:t>-Not able to answer General Factual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Rockwell" panose="02060603020205020403" pitchFamily="18" charset="0"/>
                          <a:ea typeface="+mn-ea"/>
                          <a:cs typeface="+mn-cs"/>
                          <a:hlinkClick r:id="rId4"/>
                        </a:rPr>
                        <a:t>https://huggingface.co/google-t5/t5-small</a:t>
                      </a:r>
                      <a:endParaRPr lang="en-US" sz="1400" kern="1200">
                        <a:solidFill>
                          <a:schemeClr val="tx1"/>
                        </a:solidFill>
                        <a:latin typeface="Rockwell" panose="02060603020205020403" pitchFamily="18" charset="0"/>
                        <a:ea typeface="+mn-ea"/>
                        <a:cs typeface="+mn-cs"/>
                      </a:endParaRPr>
                    </a:p>
                    <a:p>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643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a:solidFill>
                            <a:schemeClr val="dk1"/>
                          </a:solidFill>
                          <a:effectLst/>
                          <a:latin typeface="+mn-lt"/>
                          <a:ea typeface="+mn-ea"/>
                          <a:cs typeface="+mn-cs"/>
                        </a:rPr>
                        <a:t>flan-t5-large</a:t>
                      </a:r>
                    </a:p>
                    <a:p>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780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400" b="1">
                          <a:solidFill>
                            <a:schemeClr val="tx1"/>
                          </a:solidFill>
                          <a:latin typeface="Rockwell" panose="02060603020205020403" pitchFamily="18" charset="0"/>
                        </a:rPr>
                        <a:t>General Questions</a:t>
                      </a:r>
                      <a:r>
                        <a:rPr lang="en-US" sz="1400">
                          <a:solidFill>
                            <a:schemeClr val="tx1"/>
                          </a:solidFill>
                          <a:latin typeface="Rockwell" panose="02060603020205020403" pitchFamily="18" charset="0"/>
                        </a:rPr>
                        <a:t>- Wrong answers</a:t>
                      </a:r>
                    </a:p>
                    <a:p>
                      <a:endParaRPr lang="en-US" sz="140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Rockwell" panose="02060603020205020403" pitchFamily="18" charset="0"/>
                        </a:rPr>
                        <a:t>Kapture Data Questions </a:t>
                      </a:r>
                      <a:r>
                        <a:rPr lang="en-US" sz="1400">
                          <a:solidFill>
                            <a:schemeClr val="tx1"/>
                          </a:solidFill>
                          <a:latin typeface="Rockwell" panose="02060603020205020403" pitchFamily="18" charset="0"/>
                        </a:rPr>
                        <a:t>( Tested on Google Colab)- Not able to answer some questions-wrong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Rockwell" panose="02060603020205020403" pitchFamily="18" charset="0"/>
                          <a:hlinkClick r:id="rId5"/>
                        </a:rPr>
                        <a:t>https://huggingface.co/google/flan-t5-large</a:t>
                      </a:r>
                      <a:endParaRPr lang="en-US" sz="140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Rockwell" panose="02060603020205020403" pitchFamily="18" charset="0"/>
                          <a:ea typeface="+mn-ea"/>
                          <a:cs typeface="+mn-cs"/>
                          <a:hlinkClick r:id="rId6"/>
                        </a:rPr>
                        <a:t>https://huggingface.co/google/flan-t5-base</a:t>
                      </a:r>
                      <a:endParaRPr lang="en-US" sz="1400" kern="1200">
                        <a:solidFill>
                          <a:schemeClr val="tx1"/>
                        </a:solidFill>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Rockwell" panose="02060603020205020403" pitchFamily="18" charset="0"/>
                      </a:endParaRPr>
                    </a:p>
                    <a:p>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337549"/>
                  </a:ext>
                </a:extLst>
              </a:tr>
              <a:tr h="370840">
                <a:tc>
                  <a:txBody>
                    <a:bodyPr/>
                    <a:lstStyle/>
                    <a:p>
                      <a:r>
                        <a:rPr lang="en-US" sz="1400">
                          <a:solidFill>
                            <a:schemeClr val="tx1"/>
                          </a:solidFill>
                          <a:latin typeface="Rockwell" panose="02060603020205020403" pitchFamily="18" charset="0"/>
                        </a:rPr>
                        <a:t>flan-t5-base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250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40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0044"/>
                  </a:ext>
                </a:extLst>
              </a:tr>
            </a:tbl>
          </a:graphicData>
        </a:graphic>
      </p:graphicFrame>
    </p:spTree>
    <p:extLst>
      <p:ext uri="{BB962C8B-B14F-4D97-AF65-F5344CB8AC3E}">
        <p14:creationId xmlns:p14="http://schemas.microsoft.com/office/powerpoint/2010/main" val="31061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7C08-6491-7C75-BB04-EFAA6262A9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725866-2FF5-7841-E5B1-5E02DBBE91D1}"/>
              </a:ext>
            </a:extLst>
          </p:cNvPr>
          <p:cNvSpPr>
            <a:spLocks noGrp="1"/>
          </p:cNvSpPr>
          <p:nvPr>
            <p:ph type="title"/>
          </p:nvPr>
        </p:nvSpPr>
        <p:spPr>
          <a:xfrm>
            <a:off x="845127" y="-299877"/>
            <a:ext cx="10737150" cy="1325563"/>
          </a:xfrm>
        </p:spPr>
        <p:txBody>
          <a:bodyPr>
            <a:normAutofit/>
          </a:bodyPr>
          <a:lstStyle/>
          <a:p>
            <a:r>
              <a:rPr lang="en-US" sz="3600">
                <a:latin typeface="Rockwell" panose="02060603020205020403" pitchFamily="18" charset="0"/>
              </a:rPr>
              <a:t>Analysis</a:t>
            </a:r>
            <a:endParaRPr lang="en-IN" sz="3600">
              <a:latin typeface="Rockwell" panose="02060603020205020403" pitchFamily="18" charset="0"/>
            </a:endParaRPr>
          </a:p>
        </p:txBody>
      </p:sp>
      <p:graphicFrame>
        <p:nvGraphicFramePr>
          <p:cNvPr id="4" name="Table 3">
            <a:extLst>
              <a:ext uri="{FF2B5EF4-FFF2-40B4-BE49-F238E27FC236}">
                <a16:creationId xmlns:a16="http://schemas.microsoft.com/office/drawing/2014/main" id="{253BF40D-EA89-53C1-F8E6-8D925027210C}"/>
              </a:ext>
            </a:extLst>
          </p:cNvPr>
          <p:cNvGraphicFramePr>
            <a:graphicFrameLocks noGrp="1"/>
          </p:cNvGraphicFramePr>
          <p:nvPr/>
        </p:nvGraphicFramePr>
        <p:xfrm>
          <a:off x="609723" y="1004237"/>
          <a:ext cx="11595174" cy="210312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a:solidFill>
                            <a:schemeClr val="tx1"/>
                          </a:solidFill>
                          <a:latin typeface="Rockwell" panose="02060603020205020403" pitchFamily="18" charset="0"/>
                        </a:rPr>
                        <a:t>Mistral-7B-Instruct-v0.2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Text Generation,</a:t>
                      </a:r>
                    </a:p>
                    <a:p>
                      <a:r>
                        <a:rPr lang="en-US" sz="140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Mistral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solidFill>
                            <a:schemeClr val="tx1"/>
                          </a:solidFill>
                          <a:latin typeface="Rockwell" panose="02060603020205020403" pitchFamily="18" charset="0"/>
                        </a:rPr>
                        <a:t>General Question- GPU out of  memory when , General Question is asked.</a:t>
                      </a:r>
                    </a:p>
                    <a:p>
                      <a:endParaRPr lang="en-US" sz="1400" b="1">
                        <a:solidFill>
                          <a:schemeClr val="tx1"/>
                        </a:solidFill>
                        <a:latin typeface="Rockwell" panose="02060603020205020403" pitchFamily="18" charset="0"/>
                      </a:endParaRPr>
                    </a:p>
                    <a:p>
                      <a:r>
                        <a:rPr lang="en-US" sz="1400" b="0">
                          <a:solidFill>
                            <a:schemeClr val="tx1"/>
                          </a:solidFill>
                          <a:latin typeface="Rockwell" panose="02060603020205020403" pitchFamily="18" charset="0"/>
                          <a:hlinkClick r:id="rId2"/>
                        </a:rPr>
                        <a:t>https://huggingface.co/mistralai/Mistral-7B-Instruct-v0.2 </a:t>
                      </a:r>
                      <a:endParaRPr lang="en-US" sz="1400" b="0">
                        <a:solidFill>
                          <a:schemeClr val="tx1"/>
                        </a:solidFill>
                        <a:latin typeface="Rockwell" panose="02060603020205020403" pitchFamily="18" charset="0"/>
                      </a:endParaRPr>
                    </a:p>
                    <a:p>
                      <a:endParaRPr lang="en-US" sz="1400" b="0">
                        <a:solidFill>
                          <a:schemeClr val="tx1"/>
                        </a:solidFill>
                        <a:latin typeface="Rockwell" panose="02060603020205020403" pitchFamily="18" charset="0"/>
                      </a:endParaRPr>
                    </a:p>
                    <a:p>
                      <a:r>
                        <a:rPr lang="en-US" sz="1400" b="0">
                          <a:solidFill>
                            <a:schemeClr val="tx1"/>
                          </a:solidFill>
                          <a:latin typeface="Rockwell" panose="02060603020205020403" pitchFamily="18" charset="0"/>
                          <a:hlinkClick r:id="rId3"/>
                        </a:rPr>
                        <a:t>https://mistral.ai/news/announcing-mistral-7b/</a:t>
                      </a:r>
                      <a:endParaRPr lang="en-US" sz="1400" b="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bl>
          </a:graphicData>
        </a:graphic>
      </p:graphicFrame>
      <p:sp>
        <p:nvSpPr>
          <p:cNvPr id="2" name="TextBox 1">
            <a:extLst>
              <a:ext uri="{FF2B5EF4-FFF2-40B4-BE49-F238E27FC236}">
                <a16:creationId xmlns:a16="http://schemas.microsoft.com/office/drawing/2014/main" id="{34D5E9A8-755D-CA36-03A1-AEBA43EE573D}"/>
              </a:ext>
            </a:extLst>
          </p:cNvPr>
          <p:cNvSpPr txBox="1"/>
          <p:nvPr/>
        </p:nvSpPr>
        <p:spPr>
          <a:xfrm>
            <a:off x="737419" y="3338420"/>
            <a:ext cx="6238568" cy="2862322"/>
          </a:xfrm>
          <a:prstGeom prst="rect">
            <a:avLst/>
          </a:prstGeom>
          <a:noFill/>
        </p:spPr>
        <p:txBody>
          <a:bodyPr wrap="square" rtlCol="0">
            <a:spAutoFit/>
          </a:bodyPr>
          <a:lstStyle/>
          <a:p>
            <a:r>
              <a:rPr lang="en-US" b="1"/>
              <a:t>Observations/Analysis:</a:t>
            </a:r>
          </a:p>
          <a:p>
            <a:endParaRPr lang="en-US"/>
          </a:p>
          <a:p>
            <a:pPr marL="342900" indent="-342900">
              <a:buAutoNum type="arabicPeriod"/>
            </a:pPr>
            <a:r>
              <a:rPr lang="en-US"/>
              <a:t>Higher parameter models are having Higher accuracy of results as compared with lower parameters.</a:t>
            </a:r>
          </a:p>
          <a:p>
            <a:pPr marL="342900" indent="-342900">
              <a:buAutoNum type="arabicPeriod"/>
            </a:pPr>
            <a:r>
              <a:rPr lang="en-US"/>
              <a:t>If the model is not able to answer General Questions, then answering capability for Custom Data is also less.</a:t>
            </a:r>
          </a:p>
          <a:p>
            <a:pPr marL="342900" indent="-342900">
              <a:buAutoNum type="arabicPeriod"/>
            </a:pPr>
            <a:r>
              <a:rPr lang="en-US"/>
              <a:t>OpenAI GPT3.5/GPT4/GPT4o Models are having more than 350B parameters. Therefore, they are well trained already.</a:t>
            </a:r>
          </a:p>
          <a:p>
            <a:r>
              <a:rPr lang="en-US"/>
              <a:t>      </a:t>
            </a:r>
          </a:p>
          <a:p>
            <a:endParaRPr lang="en-IN"/>
          </a:p>
        </p:txBody>
      </p:sp>
    </p:spTree>
    <p:extLst>
      <p:ext uri="{BB962C8B-B14F-4D97-AF65-F5344CB8AC3E}">
        <p14:creationId xmlns:p14="http://schemas.microsoft.com/office/powerpoint/2010/main" val="4088503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9CBB-C8F9-85C5-E205-93D1DD2F4470}"/>
              </a:ext>
            </a:extLst>
          </p:cNvPr>
          <p:cNvSpPr>
            <a:spLocks noGrp="1"/>
          </p:cNvSpPr>
          <p:nvPr>
            <p:ph type="title"/>
          </p:nvPr>
        </p:nvSpPr>
        <p:spPr>
          <a:xfrm>
            <a:off x="462308" y="-19782"/>
            <a:ext cx="10125009" cy="1325563"/>
          </a:xfrm>
        </p:spPr>
        <p:txBody>
          <a:bodyPr>
            <a:normAutofit/>
          </a:bodyPr>
          <a:lstStyle/>
          <a:p>
            <a:r>
              <a:rPr lang="en-IN"/>
              <a:t>Comparison</a:t>
            </a:r>
          </a:p>
        </p:txBody>
      </p:sp>
      <p:sp>
        <p:nvSpPr>
          <p:cNvPr id="3" name="Content Placeholder 2">
            <a:extLst>
              <a:ext uri="{FF2B5EF4-FFF2-40B4-BE49-F238E27FC236}">
                <a16:creationId xmlns:a16="http://schemas.microsoft.com/office/drawing/2014/main" id="{58CCA0E1-7011-55F3-352D-906B415AE0C2}"/>
              </a:ext>
            </a:extLst>
          </p:cNvPr>
          <p:cNvSpPr>
            <a:spLocks noGrp="1"/>
          </p:cNvSpPr>
          <p:nvPr>
            <p:ph idx="1"/>
          </p:nvPr>
        </p:nvSpPr>
        <p:spPr>
          <a:xfrm>
            <a:off x="217170" y="1386944"/>
            <a:ext cx="11088249" cy="5273593"/>
          </a:xfrm>
        </p:spPr>
        <p:txBody>
          <a:bodyPr vert="horz" lIns="91440" tIns="45720" rIns="91440" bIns="45720" rtlCol="0" anchor="t">
            <a:normAutofit/>
          </a:bodyPr>
          <a:lstStyle/>
          <a:p>
            <a:pPr marL="0" lvl="1" indent="0"/>
            <a:endParaRPr lang="en-US"/>
          </a:p>
          <a:p>
            <a:pPr marL="342900" lvl="1" indent="-342900"/>
            <a:endParaRPr lang="en-US"/>
          </a:p>
          <a:p>
            <a:pPr marL="342900" lvl="1" indent="-342900"/>
            <a:endParaRPr lang="en-US"/>
          </a:p>
        </p:txBody>
      </p:sp>
      <p:graphicFrame>
        <p:nvGraphicFramePr>
          <p:cNvPr id="4" name="Table 3">
            <a:extLst>
              <a:ext uri="{FF2B5EF4-FFF2-40B4-BE49-F238E27FC236}">
                <a16:creationId xmlns:a16="http://schemas.microsoft.com/office/drawing/2014/main" id="{6FDEB15E-CA62-1607-6855-1A59D5C59D0A}"/>
              </a:ext>
            </a:extLst>
          </p:cNvPr>
          <p:cNvGraphicFramePr>
            <a:graphicFrameLocks noGrp="1"/>
          </p:cNvGraphicFramePr>
          <p:nvPr/>
        </p:nvGraphicFramePr>
        <p:xfrm>
          <a:off x="580548" y="1168036"/>
          <a:ext cx="10361491" cy="5002837"/>
        </p:xfrm>
        <a:graphic>
          <a:graphicData uri="http://schemas.openxmlformats.org/drawingml/2006/table">
            <a:tbl>
              <a:tblPr firstRow="1" bandRow="1">
                <a:tableStyleId>{5C22544A-7EE6-4342-B048-85BDC9FD1C3A}</a:tableStyleId>
              </a:tblPr>
              <a:tblGrid>
                <a:gridCol w="2982459">
                  <a:extLst>
                    <a:ext uri="{9D8B030D-6E8A-4147-A177-3AD203B41FA5}">
                      <a16:colId xmlns:a16="http://schemas.microsoft.com/office/drawing/2014/main" val="1975907568"/>
                    </a:ext>
                  </a:extLst>
                </a:gridCol>
                <a:gridCol w="2198286">
                  <a:extLst>
                    <a:ext uri="{9D8B030D-6E8A-4147-A177-3AD203B41FA5}">
                      <a16:colId xmlns:a16="http://schemas.microsoft.com/office/drawing/2014/main" val="419577659"/>
                    </a:ext>
                  </a:extLst>
                </a:gridCol>
                <a:gridCol w="2590373">
                  <a:extLst>
                    <a:ext uri="{9D8B030D-6E8A-4147-A177-3AD203B41FA5}">
                      <a16:colId xmlns:a16="http://schemas.microsoft.com/office/drawing/2014/main" val="860595881"/>
                    </a:ext>
                  </a:extLst>
                </a:gridCol>
                <a:gridCol w="2590373">
                  <a:extLst>
                    <a:ext uri="{9D8B030D-6E8A-4147-A177-3AD203B41FA5}">
                      <a16:colId xmlns:a16="http://schemas.microsoft.com/office/drawing/2014/main" val="468052331"/>
                    </a:ext>
                  </a:extLst>
                </a:gridCol>
              </a:tblGrid>
              <a:tr h="588317">
                <a:tc>
                  <a:txBody>
                    <a:bodyPr/>
                    <a:lstStyle/>
                    <a:p>
                      <a:r>
                        <a:rPr lang="en-US"/>
                        <a:t>Attributes</a:t>
                      </a:r>
                      <a:endParaRPr lang="en-IN"/>
                    </a:p>
                  </a:txBody>
                  <a:tcPr/>
                </a:tc>
                <a:tc>
                  <a:txBody>
                    <a:bodyPr/>
                    <a:lstStyle/>
                    <a:p>
                      <a:r>
                        <a:rPr lang="en-IN"/>
                        <a:t>Llama-2-7b-chat-hf</a:t>
                      </a:r>
                    </a:p>
                  </a:txBody>
                  <a:tcPr/>
                </a:tc>
                <a:tc>
                  <a:txBody>
                    <a:bodyPr/>
                    <a:lstStyle/>
                    <a:p>
                      <a:r>
                        <a:rPr lang="en-IN"/>
                        <a:t>Mistral-7B-Instruct-v0.2</a:t>
                      </a:r>
                    </a:p>
                  </a:txBody>
                  <a:tcPr/>
                </a:tc>
                <a:tc>
                  <a:txBody>
                    <a:bodyPr/>
                    <a:lstStyle/>
                    <a:p>
                      <a:r>
                        <a:rPr lang="en-US"/>
                        <a:t> GPT 3.5 Turbo Instruct</a:t>
                      </a:r>
                      <a:endParaRPr lang="en-IN"/>
                    </a:p>
                  </a:txBody>
                  <a:tcPr/>
                </a:tc>
                <a:extLst>
                  <a:ext uri="{0D108BD9-81ED-4DB2-BD59-A6C34878D82A}">
                    <a16:rowId xmlns:a16="http://schemas.microsoft.com/office/drawing/2014/main" val="2676801417"/>
                  </a:ext>
                </a:extLst>
              </a:tr>
              <a:tr h="370840">
                <a:tc>
                  <a:txBody>
                    <a:bodyPr/>
                    <a:lstStyle/>
                    <a:p>
                      <a:r>
                        <a:rPr lang="en-US"/>
                        <a:t>Hugging Face Repository</a:t>
                      </a:r>
                      <a:endParaRPr lang="en-IN"/>
                    </a:p>
                  </a:txBody>
                  <a:tcPr/>
                </a:tc>
                <a:tc>
                  <a:txBody>
                    <a:bodyPr/>
                    <a:lstStyle/>
                    <a:p>
                      <a:pPr marL="0" indent="0" algn="ctr">
                        <a:tabLst/>
                      </a:pPr>
                      <a:r>
                        <a:rPr lang="en-IN"/>
                        <a:t>meta-llama/Llama-2-7b-chat-hf</a:t>
                      </a:r>
                    </a:p>
                  </a:txBody>
                  <a:tcPr/>
                </a:tc>
                <a:tc>
                  <a:txBody>
                    <a:bodyPr/>
                    <a:lstStyle/>
                    <a:p>
                      <a:pPr algn="ctr"/>
                      <a:r>
                        <a:rPr lang="en-IN" err="1"/>
                        <a:t>mistralai</a:t>
                      </a:r>
                      <a:r>
                        <a:rPr lang="en-IN"/>
                        <a:t>/Mistral-7B-Instruct-v0.2</a:t>
                      </a:r>
                    </a:p>
                  </a:txBody>
                  <a:tcPr/>
                </a:tc>
                <a:tc>
                  <a:txBody>
                    <a:bodyPr/>
                    <a:lstStyle/>
                    <a:p>
                      <a:r>
                        <a:rPr lang="en-US"/>
                        <a:t> Not Applicable ( OpenAI Model)</a:t>
                      </a:r>
                      <a:endParaRPr lang="en-IN"/>
                    </a:p>
                  </a:txBody>
                  <a:tcPr/>
                </a:tc>
                <a:extLst>
                  <a:ext uri="{0D108BD9-81ED-4DB2-BD59-A6C34878D82A}">
                    <a16:rowId xmlns:a16="http://schemas.microsoft.com/office/drawing/2014/main" val="2589461670"/>
                  </a:ext>
                </a:extLst>
              </a:tr>
              <a:tr h="370840">
                <a:tc>
                  <a:txBody>
                    <a:bodyPr/>
                    <a:lstStyle/>
                    <a:p>
                      <a:r>
                        <a:rPr lang="en-US"/>
                        <a:t> Licensing</a:t>
                      </a:r>
                      <a:endParaRPr lang="en-IN"/>
                    </a:p>
                  </a:txBody>
                  <a:tcPr/>
                </a:tc>
                <a:tc>
                  <a:txBody>
                    <a:bodyPr/>
                    <a:lstStyle/>
                    <a:p>
                      <a:pPr marL="0" indent="0" algn="ctr">
                        <a:tabLst/>
                      </a:pPr>
                      <a:r>
                        <a:rPr lang="en-US"/>
                        <a:t>llama2</a:t>
                      </a:r>
                      <a:endParaRPr lang="en-IN"/>
                    </a:p>
                  </a:txBody>
                  <a:tcPr/>
                </a:tc>
                <a:tc>
                  <a:txBody>
                    <a:bodyPr/>
                    <a:lstStyle/>
                    <a:p>
                      <a:pPr algn="ctr"/>
                      <a:r>
                        <a:rPr lang="en-US"/>
                        <a:t>Apache 2.0</a:t>
                      </a:r>
                      <a:endParaRPr lang="en-IN"/>
                    </a:p>
                  </a:txBody>
                  <a:tcPr/>
                </a:tc>
                <a:tc>
                  <a:txBody>
                    <a:bodyPr/>
                    <a:lstStyle/>
                    <a:p>
                      <a:r>
                        <a:rPr lang="en-US"/>
                        <a:t>Free Limited API access on OPENAI Key.</a:t>
                      </a:r>
                      <a:endParaRPr lang="en-IN"/>
                    </a:p>
                  </a:txBody>
                  <a:tcPr/>
                </a:tc>
                <a:extLst>
                  <a:ext uri="{0D108BD9-81ED-4DB2-BD59-A6C34878D82A}">
                    <a16:rowId xmlns:a16="http://schemas.microsoft.com/office/drawing/2014/main" val="4008306633"/>
                  </a:ext>
                </a:extLst>
              </a:tr>
              <a:tr h="370840">
                <a:tc>
                  <a:txBody>
                    <a:bodyPr/>
                    <a:lstStyle/>
                    <a:p>
                      <a:r>
                        <a:rPr lang="en-US"/>
                        <a:t> Type of Model</a:t>
                      </a:r>
                      <a:endParaRPr lang="en-IN"/>
                    </a:p>
                  </a:txBody>
                  <a:tcPr/>
                </a:tc>
                <a:tc gridSpan="2">
                  <a:txBody>
                    <a:bodyPr/>
                    <a:lstStyle/>
                    <a:p>
                      <a:pPr marL="0" indent="0" algn="ctr">
                        <a:tabLst/>
                      </a:pPr>
                      <a:r>
                        <a:rPr lang="en-US"/>
                        <a:t>Text Generation, Conversational</a:t>
                      </a:r>
                      <a:endParaRPr lang="en-IN"/>
                    </a:p>
                  </a:txBody>
                  <a:tcPr/>
                </a:tc>
                <a:tc hMerge="1">
                  <a:txBody>
                    <a:bodyPr/>
                    <a:lstStyle/>
                    <a:p>
                      <a:pPr algn="ctr"/>
                      <a:endParaRPr lang="en-IN"/>
                    </a:p>
                  </a:txBody>
                  <a:tcPr/>
                </a:tc>
                <a:tc>
                  <a:txBody>
                    <a:bodyPr/>
                    <a:lstStyle/>
                    <a:p>
                      <a:r>
                        <a:rPr lang="en-US"/>
                        <a:t> Text Generation</a:t>
                      </a:r>
                      <a:endParaRPr lang="en-IN"/>
                    </a:p>
                  </a:txBody>
                  <a:tcPr/>
                </a:tc>
                <a:extLst>
                  <a:ext uri="{0D108BD9-81ED-4DB2-BD59-A6C34878D82A}">
                    <a16:rowId xmlns:a16="http://schemas.microsoft.com/office/drawing/2014/main" val="1852942392"/>
                  </a:ext>
                </a:extLst>
              </a:tr>
              <a:tr h="370840">
                <a:tc>
                  <a:txBody>
                    <a:bodyPr/>
                    <a:lstStyle/>
                    <a:p>
                      <a:r>
                        <a:rPr lang="en-US"/>
                        <a:t> Deployment and Inferencing</a:t>
                      </a:r>
                      <a:endParaRPr lang="en-IN"/>
                    </a:p>
                  </a:txBody>
                  <a:tcPr/>
                </a:tc>
                <a:tc gridSpan="2">
                  <a:txBody>
                    <a:bodyPr/>
                    <a:lstStyle/>
                    <a:p>
                      <a:pPr marL="0" indent="0" algn="ctr">
                        <a:tabLst/>
                      </a:pPr>
                      <a:r>
                        <a:rPr lang="en-US"/>
                        <a:t>Need High Configuration NVIDIA GPU’s  with High Configuration Hardware and Software</a:t>
                      </a:r>
                      <a:endParaRPr lang="en-IN"/>
                    </a:p>
                  </a:txBody>
                  <a:tcPr/>
                </a:tc>
                <a:tc hMerge="1">
                  <a:txBody>
                    <a:bodyPr/>
                    <a:lstStyle/>
                    <a:p>
                      <a:pPr algn="ctr"/>
                      <a:endParaRPr lang="en-IN"/>
                    </a:p>
                  </a:txBody>
                  <a:tcPr/>
                </a:tc>
                <a:tc>
                  <a:txBody>
                    <a:bodyPr/>
                    <a:lstStyle/>
                    <a:p>
                      <a:r>
                        <a:rPr lang="en-US"/>
                        <a:t> API Access</a:t>
                      </a:r>
                      <a:endParaRPr lang="en-IN"/>
                    </a:p>
                  </a:txBody>
                  <a:tcPr/>
                </a:tc>
                <a:extLst>
                  <a:ext uri="{0D108BD9-81ED-4DB2-BD59-A6C34878D82A}">
                    <a16:rowId xmlns:a16="http://schemas.microsoft.com/office/drawing/2014/main" val="1231363915"/>
                  </a:ext>
                </a:extLst>
              </a:tr>
              <a:tr h="370840">
                <a:tc>
                  <a:txBody>
                    <a:bodyPr/>
                    <a:lstStyle/>
                    <a:p>
                      <a:r>
                        <a:rPr lang="en-US"/>
                        <a:t>Context Window</a:t>
                      </a:r>
                      <a:endParaRPr lang="en-IN"/>
                    </a:p>
                  </a:txBody>
                  <a:tcPr/>
                </a:tc>
                <a:tc>
                  <a:txBody>
                    <a:bodyPr/>
                    <a:lstStyle/>
                    <a:p>
                      <a:pPr algn="ctr"/>
                      <a:r>
                        <a:rPr lang="en-US"/>
                        <a:t>4K</a:t>
                      </a:r>
                      <a:endParaRPr lang="en-IN"/>
                    </a:p>
                  </a:txBody>
                  <a:tcPr/>
                </a:tc>
                <a:tc>
                  <a:txBody>
                    <a:bodyPr/>
                    <a:lstStyle/>
                    <a:p>
                      <a:pPr algn="ctr"/>
                      <a:r>
                        <a:rPr lang="en-US" b="1"/>
                        <a:t>32K</a:t>
                      </a:r>
                      <a:endParaRPr lang="en-IN" b="1"/>
                    </a:p>
                  </a:txBody>
                  <a:tcPr/>
                </a:tc>
                <a:tc>
                  <a:txBody>
                    <a:bodyPr/>
                    <a:lstStyle/>
                    <a:p>
                      <a:pPr algn="ctr"/>
                      <a:r>
                        <a:rPr lang="en-US"/>
                        <a:t>   4K</a:t>
                      </a:r>
                      <a:endParaRPr lang="en-IN"/>
                    </a:p>
                  </a:txBody>
                  <a:tcPr/>
                </a:tc>
                <a:extLst>
                  <a:ext uri="{0D108BD9-81ED-4DB2-BD59-A6C34878D82A}">
                    <a16:rowId xmlns:a16="http://schemas.microsoft.com/office/drawing/2014/main" val="4136198922"/>
                  </a:ext>
                </a:extLst>
              </a:tr>
              <a:tr h="370840">
                <a:tc>
                  <a:txBody>
                    <a:bodyPr/>
                    <a:lstStyle/>
                    <a:p>
                      <a:r>
                        <a:rPr lang="en-US"/>
                        <a:t>Size of Model</a:t>
                      </a:r>
                      <a:endParaRPr lang="en-IN"/>
                    </a:p>
                  </a:txBody>
                  <a:tcPr/>
                </a:tc>
                <a:tc>
                  <a:txBody>
                    <a:bodyPr/>
                    <a:lstStyle/>
                    <a:p>
                      <a:pPr algn="ctr"/>
                      <a:r>
                        <a:rPr lang="en-US"/>
                        <a:t>7B</a:t>
                      </a:r>
                      <a:endParaRPr lang="en-IN"/>
                    </a:p>
                  </a:txBody>
                  <a:tcPr/>
                </a:tc>
                <a:tc>
                  <a:txBody>
                    <a:bodyPr/>
                    <a:lstStyle/>
                    <a:p>
                      <a:pPr algn="ctr"/>
                      <a:r>
                        <a:rPr lang="en-US" b="1"/>
                        <a:t>7B</a:t>
                      </a:r>
                      <a:endParaRPr lang="en-IN" b="1"/>
                    </a:p>
                  </a:txBody>
                  <a:tcPr/>
                </a:tc>
                <a:tc>
                  <a:txBody>
                    <a:bodyPr/>
                    <a:lstStyle/>
                    <a:p>
                      <a:pPr algn="ctr"/>
                      <a:r>
                        <a:rPr lang="en-US"/>
                        <a:t>  175B</a:t>
                      </a:r>
                      <a:endParaRPr lang="en-IN"/>
                    </a:p>
                  </a:txBody>
                  <a:tcPr/>
                </a:tc>
                <a:extLst>
                  <a:ext uri="{0D108BD9-81ED-4DB2-BD59-A6C34878D82A}">
                    <a16:rowId xmlns:a16="http://schemas.microsoft.com/office/drawing/2014/main" val="2416767308"/>
                  </a:ext>
                </a:extLst>
              </a:tr>
              <a:tr h="370840">
                <a:tc>
                  <a:txBody>
                    <a:bodyPr/>
                    <a:lstStyle/>
                    <a:p>
                      <a:r>
                        <a:rPr lang="en-US"/>
                        <a:t>Massive Multitask Language Understanding(MMLU)</a:t>
                      </a:r>
                      <a:endParaRPr lang="en-IN"/>
                    </a:p>
                  </a:txBody>
                  <a:tcPr/>
                </a:tc>
                <a:tc>
                  <a:txBody>
                    <a:bodyPr/>
                    <a:lstStyle/>
                    <a:p>
                      <a:pPr algn="ctr"/>
                      <a:r>
                        <a:rPr lang="en-US"/>
                        <a:t>   44.4%</a:t>
                      </a:r>
                      <a:endParaRPr lang="en-IN"/>
                    </a:p>
                  </a:txBody>
                  <a:tcPr/>
                </a:tc>
                <a:tc>
                  <a:txBody>
                    <a:bodyPr/>
                    <a:lstStyle/>
                    <a:p>
                      <a:pPr algn="ctr"/>
                      <a:r>
                        <a:rPr lang="en-US" b="1"/>
                        <a:t>    60.1%</a:t>
                      </a:r>
                      <a:endParaRPr lang="en-IN" b="1"/>
                    </a:p>
                  </a:txBody>
                  <a:tcPr/>
                </a:tc>
                <a:tc>
                  <a:txBody>
                    <a:bodyPr/>
                    <a:lstStyle/>
                    <a:p>
                      <a:pPr algn="ctr"/>
                      <a:r>
                        <a:rPr lang="en-US"/>
                        <a:t> 70%</a:t>
                      </a:r>
                      <a:endParaRPr lang="en-IN"/>
                    </a:p>
                  </a:txBody>
                  <a:tcPr/>
                </a:tc>
                <a:extLst>
                  <a:ext uri="{0D108BD9-81ED-4DB2-BD59-A6C34878D82A}">
                    <a16:rowId xmlns:a16="http://schemas.microsoft.com/office/drawing/2014/main" val="140849801"/>
                  </a:ext>
                </a:extLst>
              </a:tr>
              <a:tr h="370840">
                <a:tc>
                  <a:txBody>
                    <a:bodyPr/>
                    <a:lstStyle/>
                    <a:p>
                      <a:r>
                        <a:rPr lang="en-US"/>
                        <a:t>Natural Questions</a:t>
                      </a:r>
                      <a:endParaRPr lang="en-IN"/>
                    </a:p>
                  </a:txBody>
                  <a:tcPr/>
                </a:tc>
                <a:tc>
                  <a:txBody>
                    <a:bodyPr/>
                    <a:lstStyle/>
                    <a:p>
                      <a:pPr algn="ctr"/>
                      <a:r>
                        <a:rPr lang="en-US"/>
                        <a:t>24.7%</a:t>
                      </a:r>
                      <a:endParaRPr lang="en-IN"/>
                    </a:p>
                  </a:txBody>
                  <a:tcPr/>
                </a:tc>
                <a:tc>
                  <a:txBody>
                    <a:bodyPr/>
                    <a:lstStyle/>
                    <a:p>
                      <a:pPr algn="ctr"/>
                      <a:r>
                        <a:rPr lang="en-US" b="1"/>
                        <a:t>    28.8%</a:t>
                      </a:r>
                      <a:endParaRPr lang="en-IN" b="1"/>
                    </a:p>
                  </a:txBody>
                  <a:tcPr/>
                </a:tc>
                <a:tc>
                  <a:txBody>
                    <a:bodyPr/>
                    <a:lstStyle/>
                    <a:p>
                      <a:pPr algn="ctr"/>
                      <a:r>
                        <a:rPr lang="en-US"/>
                        <a:t>30.2%</a:t>
                      </a:r>
                      <a:endParaRPr lang="en-IN"/>
                    </a:p>
                  </a:txBody>
                  <a:tcPr/>
                </a:tc>
                <a:extLst>
                  <a:ext uri="{0D108BD9-81ED-4DB2-BD59-A6C34878D82A}">
                    <a16:rowId xmlns:a16="http://schemas.microsoft.com/office/drawing/2014/main" val="1618426578"/>
                  </a:ext>
                </a:extLst>
              </a:tr>
              <a:tr h="370840">
                <a:tc>
                  <a:txBody>
                    <a:bodyPr/>
                    <a:lstStyle/>
                    <a:p>
                      <a:r>
                        <a:rPr lang="en-US" err="1"/>
                        <a:t>TriviaQA</a:t>
                      </a:r>
                      <a:endParaRPr lang="en-IN"/>
                    </a:p>
                  </a:txBody>
                  <a:tcPr/>
                </a:tc>
                <a:tc>
                  <a:txBody>
                    <a:bodyPr/>
                    <a:lstStyle/>
                    <a:p>
                      <a:pPr algn="ctr"/>
                      <a:r>
                        <a:rPr lang="en-US"/>
                        <a:t>        63.8%</a:t>
                      </a:r>
                      <a:endParaRPr lang="en-IN"/>
                    </a:p>
                  </a:txBody>
                  <a:tcPr/>
                </a:tc>
                <a:tc>
                  <a:txBody>
                    <a:bodyPr/>
                    <a:lstStyle/>
                    <a:p>
                      <a:r>
                        <a:rPr lang="en-US" b="1"/>
                        <a:t>                    69.9%</a:t>
                      </a:r>
                      <a:endParaRPr lang="en-IN" b="1"/>
                    </a:p>
                  </a:txBody>
                  <a:tcPr/>
                </a:tc>
                <a:tc>
                  <a:txBody>
                    <a:bodyPr/>
                    <a:lstStyle/>
                    <a:p>
                      <a:pPr algn="ctr"/>
                      <a:r>
                        <a:rPr lang="en-US"/>
                        <a:t> 71.2%</a:t>
                      </a:r>
                      <a:endParaRPr lang="en-IN"/>
                    </a:p>
                  </a:txBody>
                  <a:tcPr/>
                </a:tc>
                <a:extLst>
                  <a:ext uri="{0D108BD9-81ED-4DB2-BD59-A6C34878D82A}">
                    <a16:rowId xmlns:a16="http://schemas.microsoft.com/office/drawing/2014/main" val="2226508543"/>
                  </a:ext>
                </a:extLst>
              </a:tr>
            </a:tbl>
          </a:graphicData>
        </a:graphic>
      </p:graphicFrame>
    </p:spTree>
    <p:extLst>
      <p:ext uri="{BB962C8B-B14F-4D97-AF65-F5344CB8AC3E}">
        <p14:creationId xmlns:p14="http://schemas.microsoft.com/office/powerpoint/2010/main" val="33980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9CBB-C8F9-85C5-E205-93D1DD2F4470}"/>
              </a:ext>
            </a:extLst>
          </p:cNvPr>
          <p:cNvSpPr>
            <a:spLocks noGrp="1"/>
          </p:cNvSpPr>
          <p:nvPr>
            <p:ph type="title"/>
          </p:nvPr>
        </p:nvSpPr>
        <p:spPr>
          <a:xfrm>
            <a:off x="217170" y="-24062"/>
            <a:ext cx="10125009" cy="1325563"/>
          </a:xfrm>
        </p:spPr>
        <p:txBody>
          <a:bodyPr/>
          <a:lstStyle/>
          <a:p>
            <a:r>
              <a:rPr lang="en-IN"/>
              <a:t>Our Findings( RAG-Opensource Models)</a:t>
            </a:r>
          </a:p>
        </p:txBody>
      </p:sp>
      <p:sp>
        <p:nvSpPr>
          <p:cNvPr id="3" name="Content Placeholder 2">
            <a:extLst>
              <a:ext uri="{FF2B5EF4-FFF2-40B4-BE49-F238E27FC236}">
                <a16:creationId xmlns:a16="http://schemas.microsoft.com/office/drawing/2014/main" id="{58CCA0E1-7011-55F3-352D-906B415AE0C2}"/>
              </a:ext>
            </a:extLst>
          </p:cNvPr>
          <p:cNvSpPr>
            <a:spLocks noGrp="1"/>
          </p:cNvSpPr>
          <p:nvPr>
            <p:ph idx="1"/>
          </p:nvPr>
        </p:nvSpPr>
        <p:spPr>
          <a:xfrm>
            <a:off x="217170" y="1057164"/>
            <a:ext cx="10787161" cy="5273593"/>
          </a:xfrm>
        </p:spPr>
        <p:txBody>
          <a:bodyPr vert="horz" lIns="91440" tIns="45720" rIns="91440" bIns="45720" rtlCol="0" anchor="t">
            <a:normAutofit/>
          </a:bodyPr>
          <a:lstStyle/>
          <a:p>
            <a:pPr marL="342900" lvl="1" indent="-342900"/>
            <a:r>
              <a:rPr lang="en-IN" sz="1800"/>
              <a:t>Mistral-7B-Instruct-v0.2 Model is having higher Context Window(32K) as compared with Llama-2-7b-chat-hf model(4K).</a:t>
            </a:r>
          </a:p>
          <a:p>
            <a:pPr marL="342900" lvl="1" indent="-342900"/>
            <a:endParaRPr lang="en-IN" sz="1800"/>
          </a:p>
          <a:p>
            <a:pPr marL="342900" lvl="1" indent="-342900"/>
            <a:r>
              <a:rPr lang="en-IN" sz="1800"/>
              <a:t>Due to higher Context Window, Model is having capability to do inferencing on longer text/PDF.</a:t>
            </a:r>
          </a:p>
          <a:p>
            <a:pPr marL="342900" lvl="1" indent="-342900"/>
            <a:endParaRPr lang="en-IN" sz="1800"/>
          </a:p>
          <a:p>
            <a:pPr marL="342900" lvl="1" indent="-342900"/>
            <a:r>
              <a:rPr lang="en-IN" sz="1800"/>
              <a:t>Using Mistral-7B-Instruct-v0.2 Model , we performed inferencing on 92 pages PDF documents.</a:t>
            </a:r>
          </a:p>
          <a:p>
            <a:pPr marL="342900" lvl="1" indent="-342900"/>
            <a:endParaRPr lang="en-IN" sz="1800"/>
          </a:p>
          <a:p>
            <a:pPr marL="342900" lvl="1" indent="-342900"/>
            <a:r>
              <a:rPr lang="en-IN" sz="1800"/>
              <a:t>Mistral-7B-Instruct-v0.2 Model performs well as compared with Llama-2-7b-chat-hf model on</a:t>
            </a:r>
          </a:p>
          <a:p>
            <a:pPr marL="0" lvl="1" indent="0">
              <a:buNone/>
            </a:pPr>
            <a:r>
              <a:rPr lang="en-IN" sz="1800"/>
              <a:t>      different benchmarks like </a:t>
            </a:r>
            <a:r>
              <a:rPr lang="en-US" sz="1800"/>
              <a:t>Massive Multitask Language Understanding (MMLU), Natural Questions</a:t>
            </a:r>
          </a:p>
          <a:p>
            <a:pPr marL="0" lvl="1" indent="0">
              <a:buNone/>
            </a:pPr>
            <a:r>
              <a:rPr lang="en-US" sz="1800"/>
              <a:t>      and </a:t>
            </a:r>
            <a:r>
              <a:rPr lang="en-US" sz="1800" err="1"/>
              <a:t>TriviaQA</a:t>
            </a:r>
            <a:r>
              <a:rPr lang="en-US" sz="1800"/>
              <a:t> Datasets.</a:t>
            </a:r>
          </a:p>
          <a:p>
            <a:pPr marL="0" lvl="1" indent="0">
              <a:buNone/>
            </a:pPr>
            <a:endParaRPr lang="en-US" sz="1800"/>
          </a:p>
          <a:p>
            <a:pPr marL="342900" lvl="1" indent="-342900"/>
            <a:r>
              <a:rPr lang="en-US" sz="1800"/>
              <a:t>Mistral-7B models outperforms Llama2-13 B and Llama1-34 B on all benchmarks.</a:t>
            </a:r>
          </a:p>
          <a:p>
            <a:pPr marL="342900" lvl="1" indent="-342900"/>
            <a:endParaRPr lang="en-US" sz="1800"/>
          </a:p>
          <a:p>
            <a:pPr marL="342900" lvl="1" indent="-342900"/>
            <a:r>
              <a:rPr lang="en-US" sz="1800"/>
              <a:t>Please refer below link :</a:t>
            </a:r>
          </a:p>
          <a:p>
            <a:pPr marL="0" lvl="1" indent="0">
              <a:buNone/>
            </a:pPr>
            <a:r>
              <a:rPr lang="en-US" sz="1800"/>
              <a:t>      </a:t>
            </a:r>
            <a:r>
              <a:rPr lang="en-IN" sz="1800">
                <a:hlinkClick r:id="rId2"/>
              </a:rPr>
              <a:t>Mistral 7B | Mistral AI | Frontier AI in your hands</a:t>
            </a:r>
            <a:endParaRPr lang="en-US" sz="1800"/>
          </a:p>
          <a:p>
            <a:pPr marL="342900" lvl="1" indent="-342900"/>
            <a:endParaRPr lang="en-IN"/>
          </a:p>
          <a:p>
            <a:pPr marL="342900" lvl="1" indent="-342900"/>
            <a:endParaRPr lang="en-IN"/>
          </a:p>
          <a:p>
            <a:pPr marL="342900" lvl="1" indent="-342900"/>
            <a:endParaRPr lang="en-IN"/>
          </a:p>
          <a:p>
            <a:pPr marL="342900" lvl="1" indent="-342900"/>
            <a:endParaRPr lang="en-IN"/>
          </a:p>
          <a:p>
            <a:pPr marL="342900" lvl="1" indent="-342900"/>
            <a:endParaRPr lang="en-US"/>
          </a:p>
          <a:p>
            <a:pPr marL="342900" lvl="1" indent="0">
              <a:buNone/>
            </a:pPr>
            <a:endParaRPr lang="en-US"/>
          </a:p>
          <a:p>
            <a:pPr marL="342900" lvl="1" indent="0">
              <a:buNone/>
            </a:pPr>
            <a:endParaRPr lang="en-US"/>
          </a:p>
          <a:p>
            <a:pPr marL="0" lvl="1" indent="0"/>
            <a:endParaRPr lang="en-US"/>
          </a:p>
          <a:p>
            <a:pPr marL="342900" lvl="1" indent="-342900"/>
            <a:endParaRPr lang="en-US"/>
          </a:p>
          <a:p>
            <a:pPr marL="342900" lvl="1" indent="-342900"/>
            <a:endParaRPr lang="en-US"/>
          </a:p>
        </p:txBody>
      </p:sp>
    </p:spTree>
    <p:extLst>
      <p:ext uri="{BB962C8B-B14F-4D97-AF65-F5344CB8AC3E}">
        <p14:creationId xmlns:p14="http://schemas.microsoft.com/office/powerpoint/2010/main" val="195181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ECDA-E087-01F9-14F3-B36EC8B44D01}"/>
              </a:ext>
            </a:extLst>
          </p:cNvPr>
          <p:cNvSpPr>
            <a:spLocks noGrp="1"/>
          </p:cNvSpPr>
          <p:nvPr>
            <p:ph type="ctrTitle"/>
          </p:nvPr>
        </p:nvSpPr>
        <p:spPr/>
        <p:txBody>
          <a:bodyPr>
            <a:normAutofit/>
          </a:bodyPr>
          <a:lstStyle/>
          <a:p>
            <a:r>
              <a:rPr lang="en-US" sz="3600" b="1"/>
              <a:t>AI Innovation in Kapture and Siebel,</a:t>
            </a:r>
            <a:br>
              <a:rPr lang="en-US" sz="3600" b="1"/>
            </a:br>
            <a:r>
              <a:rPr lang="en-US" sz="3600" b="1"/>
              <a:t>Demo</a:t>
            </a:r>
            <a:endParaRPr lang="en-IN" sz="3600"/>
          </a:p>
        </p:txBody>
      </p:sp>
      <p:sp>
        <p:nvSpPr>
          <p:cNvPr id="3" name="Subtitle 2">
            <a:extLst>
              <a:ext uri="{FF2B5EF4-FFF2-40B4-BE49-F238E27FC236}">
                <a16:creationId xmlns:a16="http://schemas.microsoft.com/office/drawing/2014/main" id="{52DC1EAD-C792-242B-E942-CD8F55FDDB5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697359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C165-4B8D-1F76-368E-55492B936E73}"/>
              </a:ext>
            </a:extLst>
          </p:cNvPr>
          <p:cNvSpPr>
            <a:spLocks noGrp="1"/>
          </p:cNvSpPr>
          <p:nvPr>
            <p:ph type="title"/>
          </p:nvPr>
        </p:nvSpPr>
        <p:spPr/>
        <p:txBody>
          <a:bodyPr/>
          <a:lstStyle/>
          <a:p>
            <a:r>
              <a:rPr lang="en-US"/>
              <a:t> AI Innovation in Kapture</a:t>
            </a:r>
            <a:endParaRPr lang="en-IN"/>
          </a:p>
        </p:txBody>
      </p:sp>
      <p:sp>
        <p:nvSpPr>
          <p:cNvPr id="3" name="Content Placeholder 2">
            <a:extLst>
              <a:ext uri="{FF2B5EF4-FFF2-40B4-BE49-F238E27FC236}">
                <a16:creationId xmlns:a16="http://schemas.microsoft.com/office/drawing/2014/main" id="{3AA0D517-B9AD-DF46-94F7-6ADCE1EBA32D}"/>
              </a:ext>
            </a:extLst>
          </p:cNvPr>
          <p:cNvSpPr>
            <a:spLocks noGrp="1"/>
          </p:cNvSpPr>
          <p:nvPr>
            <p:ph idx="1"/>
          </p:nvPr>
        </p:nvSpPr>
        <p:spPr/>
        <p:txBody>
          <a:bodyPr/>
          <a:lstStyle/>
          <a:p>
            <a:r>
              <a:rPr lang="en-US" sz="1800"/>
              <a:t>Implemented RAG approach successfully.</a:t>
            </a:r>
          </a:p>
          <a:p>
            <a:r>
              <a:rPr lang="en-US" sz="1800"/>
              <a:t>Tweaked initially GPT-3.5-Turbo-Instruct model in our code and performed inferencing </a:t>
            </a:r>
          </a:p>
          <a:p>
            <a:r>
              <a:rPr lang="en-US" sz="1800"/>
              <a:t>Implemented Question-Answering ,step-by step answering ,compound questions use cases.</a:t>
            </a:r>
          </a:p>
          <a:p>
            <a:r>
              <a:rPr lang="en-US" sz="1800"/>
              <a:t>Tweaked latest GPT-4o model in our code.</a:t>
            </a:r>
          </a:p>
          <a:p>
            <a:r>
              <a:rPr lang="en-US" sz="1800"/>
              <a:t>Able to perform Inferencing over long documents of any pages.</a:t>
            </a:r>
          </a:p>
          <a:p>
            <a:pPr marL="0" indent="0">
              <a:buNone/>
            </a:pPr>
            <a:endParaRPr lang="en-US"/>
          </a:p>
          <a:p>
            <a:endParaRPr lang="en-IN"/>
          </a:p>
        </p:txBody>
      </p:sp>
    </p:spTree>
    <p:extLst>
      <p:ext uri="{BB962C8B-B14F-4D97-AF65-F5344CB8AC3E}">
        <p14:creationId xmlns:p14="http://schemas.microsoft.com/office/powerpoint/2010/main" val="3432666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C165-4B8D-1F76-368E-55492B936E73}"/>
              </a:ext>
            </a:extLst>
          </p:cNvPr>
          <p:cNvSpPr>
            <a:spLocks noGrp="1"/>
          </p:cNvSpPr>
          <p:nvPr>
            <p:ph type="title"/>
          </p:nvPr>
        </p:nvSpPr>
        <p:spPr/>
        <p:txBody>
          <a:bodyPr/>
          <a:lstStyle/>
          <a:p>
            <a:r>
              <a:rPr lang="en-US"/>
              <a:t> AI Innovation in Siebel</a:t>
            </a:r>
            <a:endParaRPr lang="en-IN"/>
          </a:p>
        </p:txBody>
      </p:sp>
      <p:sp>
        <p:nvSpPr>
          <p:cNvPr id="3" name="Content Placeholder 2">
            <a:extLst>
              <a:ext uri="{FF2B5EF4-FFF2-40B4-BE49-F238E27FC236}">
                <a16:creationId xmlns:a16="http://schemas.microsoft.com/office/drawing/2014/main" id="{3AA0D517-B9AD-DF46-94F7-6ADCE1EBA32D}"/>
              </a:ext>
            </a:extLst>
          </p:cNvPr>
          <p:cNvSpPr>
            <a:spLocks noGrp="1"/>
          </p:cNvSpPr>
          <p:nvPr>
            <p:ph idx="1"/>
          </p:nvPr>
        </p:nvSpPr>
        <p:spPr/>
        <p:txBody>
          <a:bodyPr/>
          <a:lstStyle/>
          <a:p>
            <a:r>
              <a:rPr lang="en-US" sz="1800"/>
              <a:t>Able to implement Siebel Gen AI Chatbot over Siebel data.</a:t>
            </a:r>
          </a:p>
          <a:p>
            <a:r>
              <a:rPr lang="en-US" sz="1800"/>
              <a:t>Siebel chatbot answers following type of questions:</a:t>
            </a:r>
          </a:p>
          <a:p>
            <a:pPr marL="442913" marR="0" lvl="0" indent="-20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prstClr val="black"/>
                </a:solidFill>
                <a:latin typeface="Rockwell" panose="02060603020205020403" pitchFamily="18" charset="0"/>
              </a:rPr>
              <a:t> Predictive and Identification Questions</a:t>
            </a:r>
          </a:p>
          <a:p>
            <a:pPr marL="442913" marR="0" lvl="0" indent="-20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ckwell" panose="02060603020205020403" pitchFamily="18" charset="0"/>
                <a:ea typeface="+mn-ea"/>
                <a:cs typeface="+mn-cs"/>
              </a:rPr>
              <a:t> Customer Satisfaction Questions</a:t>
            </a:r>
          </a:p>
          <a:p>
            <a:pPr marL="530225" indent="0">
              <a:buNone/>
            </a:pPr>
            <a:endParaRPr lang="en-US" sz="1800"/>
          </a:p>
          <a:p>
            <a:endParaRPr lang="en-IN"/>
          </a:p>
        </p:txBody>
      </p:sp>
    </p:spTree>
    <p:extLst>
      <p:ext uri="{BB962C8B-B14F-4D97-AF65-F5344CB8AC3E}">
        <p14:creationId xmlns:p14="http://schemas.microsoft.com/office/powerpoint/2010/main" val="244977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ECDA-E087-01F9-14F3-B36EC8B44D01}"/>
              </a:ext>
            </a:extLst>
          </p:cNvPr>
          <p:cNvSpPr>
            <a:spLocks noGrp="1"/>
          </p:cNvSpPr>
          <p:nvPr>
            <p:ph type="ctrTitle"/>
          </p:nvPr>
        </p:nvSpPr>
        <p:spPr/>
        <p:txBody>
          <a:bodyPr>
            <a:normAutofit/>
          </a:bodyPr>
          <a:lstStyle/>
          <a:p>
            <a:r>
              <a:rPr lang="en-US" sz="3600" b="1"/>
              <a:t>Next Steps</a:t>
            </a:r>
            <a:endParaRPr lang="en-IN" sz="3600"/>
          </a:p>
        </p:txBody>
      </p:sp>
      <p:sp>
        <p:nvSpPr>
          <p:cNvPr id="3" name="Subtitle 2">
            <a:extLst>
              <a:ext uri="{FF2B5EF4-FFF2-40B4-BE49-F238E27FC236}">
                <a16:creationId xmlns:a16="http://schemas.microsoft.com/office/drawing/2014/main" id="{52DC1EAD-C792-242B-E942-CD8F55FDDB5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501063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C165-4B8D-1F76-368E-55492B936E73}"/>
              </a:ext>
            </a:extLst>
          </p:cNvPr>
          <p:cNvSpPr>
            <a:spLocks noGrp="1"/>
          </p:cNvSpPr>
          <p:nvPr>
            <p:ph type="title"/>
          </p:nvPr>
        </p:nvSpPr>
        <p:spPr/>
        <p:txBody>
          <a:bodyPr/>
          <a:lstStyle/>
          <a:p>
            <a:r>
              <a:rPr lang="en-US"/>
              <a:t> Which AI Services can be Offered?</a:t>
            </a:r>
            <a:endParaRPr lang="en-IN"/>
          </a:p>
        </p:txBody>
      </p:sp>
      <p:sp>
        <p:nvSpPr>
          <p:cNvPr id="3" name="Content Placeholder 2">
            <a:extLst>
              <a:ext uri="{FF2B5EF4-FFF2-40B4-BE49-F238E27FC236}">
                <a16:creationId xmlns:a16="http://schemas.microsoft.com/office/drawing/2014/main" id="{3AA0D517-B9AD-DF46-94F7-6ADCE1EBA32D}"/>
              </a:ext>
            </a:extLst>
          </p:cNvPr>
          <p:cNvSpPr>
            <a:spLocks noGrp="1"/>
          </p:cNvSpPr>
          <p:nvPr>
            <p:ph idx="1"/>
          </p:nvPr>
        </p:nvSpPr>
        <p:spPr>
          <a:xfrm>
            <a:off x="789819" y="1525663"/>
            <a:ext cx="10515600" cy="4624414"/>
          </a:xfrm>
        </p:spPr>
        <p:txBody>
          <a:bodyPr>
            <a:normAutofit lnSpcReduction="10000"/>
          </a:bodyPr>
          <a:lstStyle/>
          <a:p>
            <a:pPr marL="438150" lvl="1" indent="-342900"/>
            <a:r>
              <a:rPr lang="en-IN" sz="1800" b="1">
                <a:latin typeface="Rockwell"/>
              </a:rPr>
              <a:t>Improve Customer Experience(CX) by defining custom chatbots over 10-K reports. Ability of Chatbot will be:</a:t>
            </a:r>
          </a:p>
          <a:p>
            <a:pPr marL="725170" lvl="1" indent="3175" algn="just"/>
            <a:r>
              <a:rPr lang="en-IN" sz="1800">
                <a:latin typeface="Rockwell"/>
              </a:rPr>
              <a:t> Able to extract and  Summarize challenges/risk factors faced by the</a:t>
            </a:r>
          </a:p>
          <a:p>
            <a:pPr marL="725170" lvl="1" indent="0" algn="just">
              <a:buNone/>
            </a:pPr>
            <a:r>
              <a:rPr lang="en-IN" sz="1800">
                <a:latin typeface="Rockwell"/>
              </a:rPr>
              <a:t>   company on various areas like Operational, Technological etc.</a:t>
            </a:r>
          </a:p>
          <a:p>
            <a:pPr marL="900113" lvl="1" indent="-176213" algn="just"/>
            <a:r>
              <a:rPr lang="en-IN" sz="1800">
                <a:latin typeface="Rockwell"/>
              </a:rPr>
              <a:t>Able to provide solutions to overcome the challenges/risk factors</a:t>
            </a:r>
          </a:p>
          <a:p>
            <a:pPr marL="725170" lvl="1" indent="3175" algn="just"/>
            <a:r>
              <a:rPr lang="en-IN" sz="1800">
                <a:latin typeface="Rockwell"/>
              </a:rPr>
              <a:t> Able to quickly  locate specific financial metrics(revenue/earnings) within</a:t>
            </a:r>
          </a:p>
          <a:p>
            <a:pPr marL="725170" lvl="1" indent="0" algn="just">
              <a:buNone/>
            </a:pPr>
            <a:r>
              <a:rPr lang="en-IN" sz="1800">
                <a:latin typeface="Rockwell"/>
              </a:rPr>
              <a:t>  10-K report.</a:t>
            </a:r>
          </a:p>
          <a:p>
            <a:pPr marL="725170" lvl="1" indent="3175" algn="just"/>
            <a:r>
              <a:rPr lang="en-IN" sz="1800">
                <a:latin typeface="Rockwell"/>
              </a:rPr>
              <a:t> Able to </a:t>
            </a:r>
            <a:r>
              <a:rPr lang="en-US" sz="1800">
                <a:latin typeface="Rockwell"/>
              </a:rPr>
              <a:t>Summarize key financial results and trends highlighted in the report.</a:t>
            </a:r>
            <a:endParaRPr lang="en-IN" sz="1800">
              <a:latin typeface="Rockwell"/>
            </a:endParaRPr>
          </a:p>
          <a:p>
            <a:pPr marL="725170" lvl="1" indent="0" algn="just">
              <a:buNone/>
            </a:pPr>
            <a:endParaRPr lang="en-IN" sz="1800">
              <a:latin typeface="Rockwell"/>
            </a:endParaRPr>
          </a:p>
          <a:p>
            <a:r>
              <a:rPr lang="en-IN"/>
              <a:t> </a:t>
            </a:r>
            <a:r>
              <a:rPr lang="en-US" sz="1800" b="1">
                <a:latin typeface="Rockwell"/>
              </a:rPr>
              <a:t>Natural Language Processing (NLP) Services:</a:t>
            </a:r>
          </a:p>
          <a:p>
            <a:pPr marL="725170" lvl="1" indent="36513" algn="just"/>
            <a:r>
              <a:rPr lang="en-IN" sz="1800">
                <a:latin typeface="Rockwell"/>
              </a:rPr>
              <a:t> </a:t>
            </a:r>
            <a:r>
              <a:rPr lang="en-US" sz="1800">
                <a:latin typeface="Rockwell"/>
              </a:rPr>
              <a:t>Transform unstructured text data into actionable intelligence with our advanced NLP</a:t>
            </a:r>
          </a:p>
          <a:p>
            <a:pPr marL="725170" lvl="1" indent="0" algn="just">
              <a:buNone/>
            </a:pPr>
            <a:r>
              <a:rPr lang="en-US" sz="1800">
                <a:latin typeface="Rockwell"/>
              </a:rPr>
              <a:t>   solutions.</a:t>
            </a:r>
          </a:p>
          <a:p>
            <a:pPr marL="228600" lvl="1">
              <a:spcBef>
                <a:spcPts val="1000"/>
              </a:spcBef>
            </a:pPr>
            <a:r>
              <a:rPr lang="en-US" sz="1800" b="1">
                <a:latin typeface="Rockwell"/>
              </a:rPr>
              <a:t>Predictive Analytics:</a:t>
            </a:r>
          </a:p>
          <a:p>
            <a:pPr marL="725170" lvl="1" indent="0" algn="just"/>
            <a:r>
              <a:rPr lang="en-US" sz="1800" b="1">
                <a:latin typeface="Rockwell"/>
              </a:rPr>
              <a:t> </a:t>
            </a:r>
            <a:r>
              <a:rPr lang="en-US" sz="1800">
                <a:latin typeface="Rockwell"/>
              </a:rPr>
              <a:t>Anticipate future trends and behavior patterns with our predictive analytics solutions, enabling proactive decision-making.</a:t>
            </a:r>
          </a:p>
          <a:p>
            <a:pPr marL="722313" lvl="1" indent="0">
              <a:spcBef>
                <a:spcPts val="1000"/>
              </a:spcBef>
            </a:pPr>
            <a:endParaRPr lang="en-IN" sz="1800" b="1">
              <a:latin typeface="Rockwell"/>
            </a:endParaRPr>
          </a:p>
        </p:txBody>
      </p:sp>
    </p:spTree>
    <p:extLst>
      <p:ext uri="{BB962C8B-B14F-4D97-AF65-F5344CB8AC3E}">
        <p14:creationId xmlns:p14="http://schemas.microsoft.com/office/powerpoint/2010/main" val="403102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B8F6-D334-5443-47D2-D32EC899FBFB}"/>
              </a:ext>
            </a:extLst>
          </p:cNvPr>
          <p:cNvSpPr>
            <a:spLocks noGrp="1"/>
          </p:cNvSpPr>
          <p:nvPr>
            <p:ph type="title"/>
          </p:nvPr>
        </p:nvSpPr>
        <p:spPr/>
        <p:txBody>
          <a:bodyPr/>
          <a:lstStyle/>
          <a:p>
            <a:r>
              <a:rPr lang="en-US"/>
              <a:t>General Introduction</a:t>
            </a:r>
            <a:endParaRPr lang="en-IN"/>
          </a:p>
        </p:txBody>
      </p:sp>
      <p:sp>
        <p:nvSpPr>
          <p:cNvPr id="3" name="Content Placeholder 2">
            <a:extLst>
              <a:ext uri="{FF2B5EF4-FFF2-40B4-BE49-F238E27FC236}">
                <a16:creationId xmlns:a16="http://schemas.microsoft.com/office/drawing/2014/main" id="{2CD5D80D-8B6B-F298-79FB-7CE9B7959DF1}"/>
              </a:ext>
            </a:extLst>
          </p:cNvPr>
          <p:cNvSpPr>
            <a:spLocks noGrp="1"/>
          </p:cNvSpPr>
          <p:nvPr>
            <p:ph idx="1"/>
          </p:nvPr>
        </p:nvSpPr>
        <p:spPr/>
        <p:txBody>
          <a:bodyPr>
            <a:normAutofit fontScale="77500" lnSpcReduction="20000"/>
          </a:bodyPr>
          <a:lstStyle/>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Artificial Intelligence (AI)</a:t>
            </a:r>
            <a:r>
              <a:rPr lang="en-US" sz="2300" b="0" i="0">
                <a:solidFill>
                  <a:srgbClr val="1F2328"/>
                </a:solidFill>
                <a:effectLst/>
                <a:latin typeface="Rockwell" panose="02060603020205020403" pitchFamily="18" charset="0"/>
              </a:rPr>
              <a:t> is a branch of computer science that involves creating machines with human-like thinking and behavior.</a:t>
            </a:r>
          </a:p>
          <a:p>
            <a:pPr algn="just">
              <a:spcBef>
                <a:spcPts val="600"/>
              </a:spcBef>
            </a:pPr>
            <a:endParaRPr lang="en-US" sz="2300" b="0" i="0">
              <a:solidFill>
                <a:srgbClr val="1F2328"/>
              </a:solidFill>
              <a:effectLst/>
              <a:latin typeface="Rockwell" panose="02060603020205020403" pitchFamily="18" charset="0"/>
            </a:endParaRPr>
          </a:p>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Machine Learning(ML)</a:t>
            </a:r>
            <a:r>
              <a:rPr lang="en-US" sz="2300" b="0" i="0">
                <a:solidFill>
                  <a:srgbClr val="1F2328"/>
                </a:solidFill>
                <a:effectLst/>
                <a:latin typeface="Rockwell" panose="02060603020205020403" pitchFamily="18" charset="0"/>
              </a:rPr>
              <a:t>, a subfield of AI, allows computers to learn patterns from data and make predictions without explicit programming. </a:t>
            </a:r>
          </a:p>
          <a:p>
            <a:pPr marL="342900" indent="-342900" algn="just">
              <a:spcBef>
                <a:spcPts val="600"/>
              </a:spcBef>
              <a:buFont typeface="Arial" panose="020B0604020202020204" pitchFamily="34" charset="0"/>
              <a:buChar char="•"/>
            </a:pPr>
            <a:endParaRPr lang="en-US" sz="2300" b="0" i="0">
              <a:solidFill>
                <a:srgbClr val="1F2328"/>
              </a:solidFill>
              <a:effectLst/>
              <a:latin typeface="Rockwell" panose="02060603020205020403" pitchFamily="18" charset="0"/>
            </a:endParaRPr>
          </a:p>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Neural Networks (NNs)</a:t>
            </a:r>
            <a:r>
              <a:rPr lang="en-US" sz="2300">
                <a:solidFill>
                  <a:srgbClr val="1F2328"/>
                </a:solidFill>
                <a:latin typeface="Rockwell" panose="02060603020205020403" pitchFamily="18" charset="0"/>
              </a:rPr>
              <a:t>.</a:t>
            </a:r>
            <a:r>
              <a:rPr lang="en-US" sz="2300" b="0" i="0">
                <a:solidFill>
                  <a:srgbClr val="1F2328"/>
                </a:solidFill>
                <a:effectLst/>
                <a:latin typeface="Rockwell" panose="02060603020205020403" pitchFamily="18" charset="0"/>
              </a:rPr>
              <a:t> </a:t>
            </a:r>
            <a:r>
              <a:rPr lang="en-US" sz="2300">
                <a:solidFill>
                  <a:srgbClr val="1F2328"/>
                </a:solidFill>
                <a:latin typeface="Rockwell" panose="02060603020205020403" pitchFamily="18" charset="0"/>
              </a:rPr>
              <a:t>a subset of ML, mimic the human brain's structure and are crucial in deep learning algorithms. </a:t>
            </a:r>
          </a:p>
          <a:p>
            <a:pPr marL="342900" indent="-342900" algn="just">
              <a:spcBef>
                <a:spcPts val="600"/>
              </a:spcBef>
              <a:buFont typeface="Arial" panose="020B0604020202020204" pitchFamily="34" charset="0"/>
              <a:buChar char="•"/>
            </a:pPr>
            <a:endParaRPr lang="en-US" sz="2300">
              <a:solidFill>
                <a:srgbClr val="1F2328"/>
              </a:solidFill>
              <a:latin typeface="Rockwell" panose="02060603020205020403" pitchFamily="18" charset="0"/>
            </a:endParaRPr>
          </a:p>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Deep Learning (DL), </a:t>
            </a:r>
            <a:r>
              <a:rPr lang="en-US" sz="2300" b="0" i="0">
                <a:solidFill>
                  <a:srgbClr val="1F2328"/>
                </a:solidFill>
                <a:effectLst/>
                <a:latin typeface="Rockwell" panose="02060603020205020403" pitchFamily="18" charset="0"/>
              </a:rPr>
              <a:t>a subset of NN, is effective for complex problem-solving, as seen in image recognition and language translation technologies.</a:t>
            </a:r>
          </a:p>
          <a:p>
            <a:pPr marL="342900" indent="-342900" algn="just">
              <a:spcBef>
                <a:spcPts val="600"/>
              </a:spcBef>
              <a:buFont typeface="Arial" panose="020B0604020202020204" pitchFamily="34" charset="0"/>
              <a:buChar char="•"/>
            </a:pPr>
            <a:endParaRPr lang="en-US" sz="2300" b="0" i="0">
              <a:solidFill>
                <a:srgbClr val="1F2328"/>
              </a:solidFill>
              <a:effectLst/>
              <a:latin typeface="Rockwell" panose="02060603020205020403" pitchFamily="18" charset="0"/>
            </a:endParaRPr>
          </a:p>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Generative AI (</a:t>
            </a:r>
            <a:r>
              <a:rPr lang="en-US" sz="2300" b="1" i="0" err="1">
                <a:solidFill>
                  <a:srgbClr val="1F2328"/>
                </a:solidFill>
                <a:effectLst/>
                <a:latin typeface="Rockwell" panose="02060603020205020403" pitchFamily="18" charset="0"/>
              </a:rPr>
              <a:t>GenAI</a:t>
            </a:r>
            <a:r>
              <a:rPr lang="en-US" sz="2300" b="1" i="0">
                <a:solidFill>
                  <a:srgbClr val="1F2328"/>
                </a:solidFill>
                <a:effectLst/>
                <a:latin typeface="Rockwell" panose="02060603020205020403" pitchFamily="18" charset="0"/>
              </a:rPr>
              <a:t>)</a:t>
            </a:r>
            <a:r>
              <a:rPr lang="en-US" sz="2300" b="0" i="0">
                <a:solidFill>
                  <a:srgbClr val="1F2328"/>
                </a:solidFill>
                <a:effectLst/>
                <a:latin typeface="Rockwell" panose="02060603020205020403" pitchFamily="18" charset="0"/>
              </a:rPr>
              <a:t>, a subset of DL, can create diverse content based on learned patterns.</a:t>
            </a:r>
          </a:p>
          <a:p>
            <a:pPr marL="342900" indent="-342900" algn="just">
              <a:spcBef>
                <a:spcPts val="600"/>
              </a:spcBef>
              <a:buFont typeface="Arial" panose="020B0604020202020204" pitchFamily="34" charset="0"/>
              <a:buChar char="•"/>
            </a:pPr>
            <a:endParaRPr lang="en-US" sz="2300" b="0" i="0">
              <a:solidFill>
                <a:srgbClr val="1F2328"/>
              </a:solidFill>
              <a:effectLst/>
              <a:latin typeface="Rockwell" panose="02060603020205020403" pitchFamily="18" charset="0"/>
            </a:endParaRPr>
          </a:p>
          <a:p>
            <a:pPr marL="342900" indent="-342900" algn="just">
              <a:spcBef>
                <a:spcPts val="600"/>
              </a:spcBef>
              <a:buFont typeface="Arial" panose="020B0604020202020204" pitchFamily="34" charset="0"/>
              <a:buChar char="•"/>
            </a:pPr>
            <a:r>
              <a:rPr lang="en-US" sz="2300" b="1" i="0">
                <a:solidFill>
                  <a:srgbClr val="1F2328"/>
                </a:solidFill>
                <a:effectLst/>
                <a:latin typeface="Rockwell" panose="02060603020205020403" pitchFamily="18" charset="0"/>
              </a:rPr>
              <a:t>Large Language Models (LLMs)</a:t>
            </a:r>
            <a:r>
              <a:rPr lang="en-US" sz="2300" b="0" i="0">
                <a:solidFill>
                  <a:srgbClr val="1F2328"/>
                </a:solidFill>
                <a:effectLst/>
                <a:latin typeface="Rockwell" panose="02060603020205020403" pitchFamily="18" charset="0"/>
              </a:rPr>
              <a:t>, a form of </a:t>
            </a:r>
            <a:r>
              <a:rPr lang="en-US" sz="2300" b="0" i="0" err="1">
                <a:solidFill>
                  <a:srgbClr val="1F2328"/>
                </a:solidFill>
                <a:effectLst/>
                <a:latin typeface="Rockwell" panose="02060603020205020403" pitchFamily="18" charset="0"/>
              </a:rPr>
              <a:t>GenAI</a:t>
            </a:r>
            <a:r>
              <a:rPr lang="en-US" sz="2300" b="0" i="0">
                <a:solidFill>
                  <a:srgbClr val="1F2328"/>
                </a:solidFill>
                <a:effectLst/>
                <a:latin typeface="Rockwell" panose="02060603020205020403" pitchFamily="18" charset="0"/>
              </a:rPr>
              <a:t>, specialize in generating human-like text by learning from extensive textual data.</a:t>
            </a:r>
            <a:endParaRPr lang="en-US" sz="2300">
              <a:latin typeface="Rockwell" panose="02060603020205020403" pitchFamily="18" charset="0"/>
            </a:endParaRPr>
          </a:p>
          <a:p>
            <a:pPr>
              <a:spcBef>
                <a:spcPts val="600"/>
              </a:spcBef>
            </a:pPr>
            <a:endParaRPr lang="en-IN"/>
          </a:p>
        </p:txBody>
      </p:sp>
    </p:spTree>
    <p:extLst>
      <p:ext uri="{BB962C8B-B14F-4D97-AF65-F5344CB8AC3E}">
        <p14:creationId xmlns:p14="http://schemas.microsoft.com/office/powerpoint/2010/main" val="1619665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C165-4B8D-1F76-368E-55492B936E73}"/>
              </a:ext>
            </a:extLst>
          </p:cNvPr>
          <p:cNvSpPr>
            <a:spLocks noGrp="1"/>
          </p:cNvSpPr>
          <p:nvPr>
            <p:ph type="title"/>
          </p:nvPr>
        </p:nvSpPr>
        <p:spPr/>
        <p:txBody>
          <a:bodyPr/>
          <a:lstStyle/>
          <a:p>
            <a:r>
              <a:rPr lang="en-US"/>
              <a:t>Which AI Services can be Offered?</a:t>
            </a:r>
            <a:endParaRPr lang="en-IN"/>
          </a:p>
        </p:txBody>
      </p:sp>
      <p:sp>
        <p:nvSpPr>
          <p:cNvPr id="3" name="Content Placeholder 2">
            <a:extLst>
              <a:ext uri="{FF2B5EF4-FFF2-40B4-BE49-F238E27FC236}">
                <a16:creationId xmlns:a16="http://schemas.microsoft.com/office/drawing/2014/main" id="{3AA0D517-B9AD-DF46-94F7-6ADCE1EBA32D}"/>
              </a:ext>
            </a:extLst>
          </p:cNvPr>
          <p:cNvSpPr>
            <a:spLocks noGrp="1"/>
          </p:cNvSpPr>
          <p:nvPr>
            <p:ph idx="1"/>
          </p:nvPr>
        </p:nvSpPr>
        <p:spPr>
          <a:xfrm>
            <a:off x="789819" y="1525663"/>
            <a:ext cx="10515600" cy="4624414"/>
          </a:xfrm>
        </p:spPr>
        <p:txBody>
          <a:bodyPr/>
          <a:lstStyle/>
          <a:p>
            <a:pPr marL="438150" lvl="1" indent="-342900"/>
            <a:r>
              <a:rPr lang="en-US" sz="1600" b="1" i="0">
                <a:effectLst/>
                <a:latin typeface="Rockwell" panose="02060603020205020403" pitchFamily="18" charset="0"/>
              </a:rPr>
              <a:t>AI Consulting </a:t>
            </a:r>
            <a:r>
              <a:rPr lang="en-IN" sz="1800" b="1">
                <a:latin typeface="Rockwell"/>
              </a:rPr>
              <a:t>:</a:t>
            </a:r>
          </a:p>
          <a:p>
            <a:pPr marL="725170" lvl="1" indent="3175" algn="just"/>
            <a:r>
              <a:rPr lang="en-IN" sz="1800">
                <a:latin typeface="Rockwell"/>
              </a:rPr>
              <a:t> </a:t>
            </a:r>
            <a:r>
              <a:rPr lang="en-US" sz="1800" b="0" i="0">
                <a:effectLst/>
                <a:latin typeface="Rockwell" panose="02060603020205020403" pitchFamily="18" charset="0"/>
              </a:rPr>
              <a:t>Benefit from our expert guidance and strategic insights to maximize the impact of AI on</a:t>
            </a:r>
          </a:p>
          <a:p>
            <a:pPr marL="725170" lvl="1" indent="0" algn="just">
              <a:buNone/>
            </a:pPr>
            <a:r>
              <a:rPr lang="en-US" sz="1800"/>
              <a:t>  </a:t>
            </a:r>
            <a:r>
              <a:rPr lang="en-US" sz="1800" b="0" i="0">
                <a:effectLst/>
                <a:latin typeface="Rockwell" panose="02060603020205020403" pitchFamily="18" charset="0"/>
              </a:rPr>
              <a:t> your business.</a:t>
            </a:r>
          </a:p>
          <a:p>
            <a:pPr marL="725170" lvl="1" indent="0" algn="just">
              <a:buNone/>
            </a:pPr>
            <a:endParaRPr lang="en-US" sz="1800"/>
          </a:p>
          <a:p>
            <a:pPr marL="374650" lvl="1" indent="-285750" algn="just"/>
            <a:r>
              <a:rPr lang="en-US" sz="1600" b="1" i="0">
                <a:effectLst/>
                <a:latin typeface="Rockwell" panose="02060603020205020403" pitchFamily="18" charset="0"/>
              </a:rPr>
              <a:t>Custom AI /Model Development:</a:t>
            </a:r>
          </a:p>
          <a:p>
            <a:pPr marL="722313" lvl="1" indent="0" algn="just"/>
            <a:r>
              <a:rPr lang="en-US" sz="1600" b="1"/>
              <a:t> </a:t>
            </a:r>
            <a:r>
              <a:rPr lang="en-US" sz="1600" b="0" i="0">
                <a:effectLst/>
                <a:latin typeface="Rockwell" panose="02060603020205020403" pitchFamily="18" charset="0"/>
              </a:rPr>
              <a:t>Tailor-made AI solutions crafted to meet your unique needs and objectives, ensuring optimal</a:t>
            </a:r>
          </a:p>
          <a:p>
            <a:pPr marL="722313" lvl="1" indent="0" algn="just">
              <a:buNone/>
            </a:pPr>
            <a:r>
              <a:rPr lang="en-US" sz="1600"/>
              <a:t>  </a:t>
            </a:r>
            <a:r>
              <a:rPr lang="en-US" sz="1600" b="0" i="0">
                <a:effectLst/>
                <a:latin typeface="Rockwell" panose="02060603020205020403" pitchFamily="18" charset="0"/>
              </a:rPr>
              <a:t> performance and scalability.</a:t>
            </a:r>
            <a:endParaRPr lang="en-IN" sz="1800" b="1">
              <a:latin typeface="Rockwell"/>
            </a:endParaRPr>
          </a:p>
        </p:txBody>
      </p:sp>
    </p:spTree>
    <p:extLst>
      <p:ext uri="{BB962C8B-B14F-4D97-AF65-F5344CB8AC3E}">
        <p14:creationId xmlns:p14="http://schemas.microsoft.com/office/powerpoint/2010/main" val="362367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CBDD-D569-4705-B550-6DF70DBC4D04}"/>
              </a:ext>
            </a:extLst>
          </p:cNvPr>
          <p:cNvSpPr>
            <a:spLocks noGrp="1"/>
          </p:cNvSpPr>
          <p:nvPr>
            <p:ph type="title"/>
          </p:nvPr>
        </p:nvSpPr>
        <p:spPr>
          <a:xfrm>
            <a:off x="217170" y="412955"/>
            <a:ext cx="9064925" cy="912608"/>
          </a:xfrm>
        </p:spPr>
        <p:txBody>
          <a:bodyPr/>
          <a:lstStyle/>
          <a:p>
            <a:r>
              <a:rPr lang="en-US" b="0" i="0">
                <a:effectLst/>
              </a:rPr>
              <a:t>Technology Stack</a:t>
            </a:r>
          </a:p>
        </p:txBody>
      </p:sp>
      <p:sp>
        <p:nvSpPr>
          <p:cNvPr id="4" name="TextBox 3">
            <a:extLst>
              <a:ext uri="{FF2B5EF4-FFF2-40B4-BE49-F238E27FC236}">
                <a16:creationId xmlns:a16="http://schemas.microsoft.com/office/drawing/2014/main" id="{3A1CC39D-6AC0-A9C1-9576-F1337F128811}"/>
              </a:ext>
            </a:extLst>
          </p:cNvPr>
          <p:cNvSpPr txBox="1"/>
          <p:nvPr/>
        </p:nvSpPr>
        <p:spPr>
          <a:xfrm>
            <a:off x="471055" y="1717964"/>
            <a:ext cx="10183091" cy="3970318"/>
          </a:xfrm>
          <a:prstGeom prst="rect">
            <a:avLst/>
          </a:prstGeom>
          <a:noFill/>
        </p:spPr>
        <p:txBody>
          <a:bodyPr wrap="square">
            <a:spAutoFit/>
          </a:bodyPr>
          <a:lstStyle/>
          <a:p>
            <a:r>
              <a:rPr lang="en-IN">
                <a:latin typeface="Rockwell" panose="02060603020205020403" pitchFamily="18" charset="0"/>
              </a:rPr>
              <a:t>At SoftClouds, we utilize a state-of-the-art technology stack comprising cutting-edge tools and frameworks, including but not limited to:</a:t>
            </a:r>
          </a:p>
          <a:p>
            <a:endParaRPr lang="en-IN">
              <a:latin typeface="Rockwell" panose="02060603020205020403" pitchFamily="18" charset="0"/>
            </a:endParaRPr>
          </a:p>
          <a:p>
            <a:pPr marL="285750" indent="-285750">
              <a:buFont typeface="Arial" panose="020B0604020202020204" pitchFamily="34" charset="0"/>
              <a:buChar char="•"/>
            </a:pPr>
            <a:r>
              <a:rPr lang="en-IN">
                <a:latin typeface="Rockwell" panose="02060603020205020403" pitchFamily="18" charset="0"/>
              </a:rPr>
              <a:t>RAG/Fine Tuning techniques</a:t>
            </a:r>
          </a:p>
          <a:p>
            <a:pPr marL="285750" indent="-285750">
              <a:buFont typeface="Arial" panose="020B0604020202020204" pitchFamily="34" charset="0"/>
              <a:buChar char="•"/>
            </a:pPr>
            <a:r>
              <a:rPr lang="en-IN">
                <a:latin typeface="Rockwell" panose="02060603020205020403" pitchFamily="18" charset="0"/>
              </a:rPr>
              <a:t>Custom Model Development</a:t>
            </a:r>
          </a:p>
          <a:p>
            <a:pPr marL="285750" indent="-285750">
              <a:buFont typeface="Arial" panose="020B0604020202020204" pitchFamily="34" charset="0"/>
              <a:buChar char="•"/>
            </a:pPr>
            <a:r>
              <a:rPr lang="en-IN" sz="1800">
                <a:latin typeface="Rockwell" panose="02060603020205020403" pitchFamily="18" charset="0"/>
                <a:sym typeface="Wingdings" panose="05000000000000000000" pitchFamily="2" charset="2"/>
              </a:rPr>
              <a:t>Vector Databases: Opensource Vector DB like </a:t>
            </a:r>
            <a:r>
              <a:rPr lang="en-IN" sz="1800">
                <a:latin typeface="Rockwell" panose="02060603020205020403" pitchFamily="18" charset="0"/>
              </a:rPr>
              <a:t>Llama Index, Chroma, Pinecone, Milvus, FAISS can be used.</a:t>
            </a:r>
          </a:p>
          <a:p>
            <a:pPr marL="265113" lvl="1" indent="-265113">
              <a:buFont typeface="Arial" panose="020B0604020202020204" pitchFamily="34" charset="0"/>
              <a:buChar char="•"/>
            </a:pPr>
            <a:r>
              <a:rPr lang="en-IN" sz="1800">
                <a:latin typeface="Rockwell" panose="02060603020205020403" pitchFamily="18" charset="0"/>
              </a:rPr>
              <a:t>Embedding Models: HuggingFaceEmbeddings, BERT/ DPR T5 Embeddings</a:t>
            </a:r>
          </a:p>
          <a:p>
            <a:pPr marL="265113" lvl="1" indent="-265113"/>
            <a:r>
              <a:rPr lang="en-IN" sz="1800">
                <a:latin typeface="Rockwell" panose="02060603020205020403" pitchFamily="18" charset="0"/>
              </a:rPr>
              <a:t>     Transformer) Embeddings.</a:t>
            </a:r>
          </a:p>
          <a:p>
            <a:pPr marL="265113" lvl="1" indent="-265113">
              <a:buFont typeface="Arial" panose="020B0604020202020204" pitchFamily="34" charset="0"/>
              <a:buChar char="•"/>
            </a:pPr>
            <a:r>
              <a:rPr lang="en-IN" sz="1800">
                <a:latin typeface="Rockwell" panose="02060603020205020403" pitchFamily="18" charset="0"/>
              </a:rPr>
              <a:t>Retrieval Engine: Retrieving relevant documents from Vector DB relevant to query. For example, FAISS</a:t>
            </a:r>
          </a:p>
          <a:p>
            <a:pPr marL="285750" indent="-285750">
              <a:buFont typeface="Arial" panose="020B0604020202020204" pitchFamily="34" charset="0"/>
              <a:buChar char="•"/>
            </a:pPr>
            <a:r>
              <a:rPr lang="en-IN">
                <a:latin typeface="Rockwell" panose="02060603020205020403" pitchFamily="18" charset="0"/>
              </a:rPr>
              <a:t>TensorFlow</a:t>
            </a:r>
          </a:p>
          <a:p>
            <a:pPr marL="285750" indent="-285750">
              <a:buFont typeface="Arial" panose="020B0604020202020204" pitchFamily="34" charset="0"/>
              <a:buChar char="•"/>
            </a:pPr>
            <a:r>
              <a:rPr lang="en-IN">
                <a:latin typeface="Rockwell" panose="02060603020205020403" pitchFamily="18" charset="0"/>
              </a:rPr>
              <a:t>PyTorch</a:t>
            </a:r>
          </a:p>
          <a:p>
            <a:pPr marL="285750" indent="-285750">
              <a:buFont typeface="Arial" panose="020B0604020202020204" pitchFamily="34" charset="0"/>
              <a:buChar char="•"/>
            </a:pPr>
            <a:r>
              <a:rPr lang="en-IN">
                <a:latin typeface="Rockwell" panose="02060603020205020403" pitchFamily="18" charset="0"/>
              </a:rPr>
              <a:t>Model Deployment</a:t>
            </a:r>
          </a:p>
        </p:txBody>
      </p:sp>
    </p:spTree>
    <p:extLst>
      <p:ext uri="{BB962C8B-B14F-4D97-AF65-F5344CB8AC3E}">
        <p14:creationId xmlns:p14="http://schemas.microsoft.com/office/powerpoint/2010/main" val="318842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9CBB-C8F9-85C5-E205-93D1DD2F4470}"/>
              </a:ext>
            </a:extLst>
          </p:cNvPr>
          <p:cNvSpPr>
            <a:spLocks noGrp="1"/>
          </p:cNvSpPr>
          <p:nvPr>
            <p:ph type="title"/>
          </p:nvPr>
        </p:nvSpPr>
        <p:spPr>
          <a:xfrm>
            <a:off x="217170" y="-24062"/>
            <a:ext cx="10125009" cy="1325563"/>
          </a:xfrm>
        </p:spPr>
        <p:txBody>
          <a:bodyPr/>
          <a:lstStyle/>
          <a:p>
            <a:r>
              <a:rPr lang="en-US"/>
              <a:t>Enablement Options for Enterprises</a:t>
            </a:r>
            <a:endParaRPr lang="en-IN"/>
          </a:p>
        </p:txBody>
      </p:sp>
      <p:sp>
        <p:nvSpPr>
          <p:cNvPr id="3" name="Content Placeholder 2">
            <a:extLst>
              <a:ext uri="{FF2B5EF4-FFF2-40B4-BE49-F238E27FC236}">
                <a16:creationId xmlns:a16="http://schemas.microsoft.com/office/drawing/2014/main" id="{58CCA0E1-7011-55F3-352D-906B415AE0C2}"/>
              </a:ext>
            </a:extLst>
          </p:cNvPr>
          <p:cNvSpPr>
            <a:spLocks noGrp="1"/>
          </p:cNvSpPr>
          <p:nvPr>
            <p:ph idx="1"/>
          </p:nvPr>
        </p:nvSpPr>
        <p:spPr>
          <a:xfrm>
            <a:off x="217170" y="1057164"/>
            <a:ext cx="11088249" cy="5273593"/>
          </a:xfrm>
        </p:spPr>
        <p:txBody>
          <a:bodyPr vert="horz" lIns="91440" tIns="45720" rIns="91440" bIns="45720" rtlCol="0" anchor="t">
            <a:normAutofit/>
          </a:bodyPr>
          <a:lstStyle/>
          <a:p>
            <a:pPr marL="342900" lvl="1" indent="-342900"/>
            <a:r>
              <a:rPr lang="en-US" sz="1800" b="1"/>
              <a:t>Option 1: OpenAI API subscription plan</a:t>
            </a:r>
            <a:endParaRPr lang="en-US" sz="1800"/>
          </a:p>
          <a:p>
            <a:pPr marL="630238" lvl="1" indent="19050">
              <a:buFont typeface="Wingdings" panose="05000000000000000000" pitchFamily="2" charset="2"/>
              <a:buChar char="v"/>
            </a:pPr>
            <a:r>
              <a:rPr lang="en-US" sz="1800" b="1"/>
              <a:t>  </a:t>
            </a:r>
            <a:r>
              <a:rPr lang="en-US" sz="1800"/>
              <a:t>Purchasing  plan for </a:t>
            </a:r>
            <a:r>
              <a:rPr lang="en-US" sz="1800" b="1"/>
              <a:t> </a:t>
            </a:r>
            <a:r>
              <a:rPr lang="en-US" sz="1800"/>
              <a:t>GPT models</a:t>
            </a:r>
          </a:p>
          <a:p>
            <a:pPr marL="630238" lvl="1" indent="19050">
              <a:buFont typeface="Wingdings" panose="05000000000000000000" pitchFamily="2" charset="2"/>
              <a:buChar char="v"/>
            </a:pPr>
            <a:r>
              <a:rPr lang="en-US" sz="1800" b="1"/>
              <a:t>  </a:t>
            </a:r>
            <a:r>
              <a:rPr lang="en-US" sz="1800"/>
              <a:t>Get paid OPEN AI Key  from OPEN AI</a:t>
            </a:r>
          </a:p>
          <a:p>
            <a:pPr marL="630238" lvl="1" indent="19050">
              <a:buFont typeface="Wingdings" panose="05000000000000000000" pitchFamily="2" charset="2"/>
              <a:buChar char="v"/>
            </a:pPr>
            <a:r>
              <a:rPr lang="en-US" sz="1800"/>
              <a:t>  Plug in the key in our current software deployment</a:t>
            </a:r>
          </a:p>
          <a:p>
            <a:pPr marL="987425" lvl="1" indent="-354013">
              <a:buFont typeface="Wingdings" panose="05000000000000000000" pitchFamily="2" charset="2"/>
              <a:buChar char="v"/>
            </a:pPr>
            <a:r>
              <a:rPr lang="en-IN" sz="1800"/>
              <a:t>Start performing Inferencing/Question-Answering services/Chat Services.</a:t>
            </a:r>
          </a:p>
          <a:p>
            <a:pPr marL="630238" lvl="1" indent="0">
              <a:buNone/>
            </a:pPr>
            <a:endParaRPr lang="en-US" sz="1800"/>
          </a:p>
          <a:p>
            <a:pPr marL="342900" lvl="1" indent="-342900"/>
            <a:r>
              <a:rPr lang="en-US" sz="1800" b="1"/>
              <a:t>Option 2: </a:t>
            </a:r>
            <a:r>
              <a:rPr lang="en-IN" sz="1800" b="1"/>
              <a:t>Configuring our own GPU over Cloud</a:t>
            </a:r>
            <a:endParaRPr lang="en-IN" sz="1800"/>
          </a:p>
          <a:p>
            <a:pPr marL="725488" lvl="1" indent="0">
              <a:buFont typeface="Wingdings" panose="05000000000000000000" pitchFamily="2" charset="2"/>
              <a:buChar char="v"/>
            </a:pPr>
            <a:r>
              <a:rPr lang="en-IN" sz="1800"/>
              <a:t>  Opensource Model provided under Apache 2.0 License.</a:t>
            </a:r>
          </a:p>
          <a:p>
            <a:pPr marL="725488" lvl="1" indent="0">
              <a:buFont typeface="Wingdings" panose="05000000000000000000" pitchFamily="2" charset="2"/>
              <a:buChar char="v"/>
            </a:pPr>
            <a:r>
              <a:rPr lang="en-IN" sz="1800"/>
              <a:t>  Available under Hugging Face Repository.</a:t>
            </a:r>
          </a:p>
          <a:p>
            <a:pPr marL="725488" lvl="1" indent="0">
              <a:buFont typeface="Wingdings" panose="05000000000000000000" pitchFamily="2" charset="2"/>
              <a:buChar char="v"/>
            </a:pPr>
            <a:r>
              <a:rPr lang="en-IN" sz="1800"/>
              <a:t>  Download the model in our High Configuration System ( GPU’s, Memory, Hard Disk).</a:t>
            </a:r>
          </a:p>
          <a:p>
            <a:pPr marL="725488" lvl="1" indent="0">
              <a:buFont typeface="Wingdings" panose="05000000000000000000" pitchFamily="2" charset="2"/>
              <a:buChar char="v"/>
            </a:pPr>
            <a:r>
              <a:rPr lang="en-IN" sz="1800"/>
              <a:t>  Perform Operation of either Retrieval augmented Generation(RAG) or Finetune the</a:t>
            </a:r>
          </a:p>
          <a:p>
            <a:pPr marL="725488" lvl="1" indent="0">
              <a:buNone/>
            </a:pPr>
            <a:r>
              <a:rPr lang="en-IN" sz="1800"/>
              <a:t>      model based on Enterprise Data Changes.</a:t>
            </a:r>
          </a:p>
          <a:p>
            <a:pPr marL="1068388" lvl="1" indent="-342900">
              <a:buFont typeface="Wingdings" panose="05000000000000000000" pitchFamily="2" charset="2"/>
              <a:buChar char="v"/>
            </a:pPr>
            <a:r>
              <a:rPr lang="en-IN" sz="1800"/>
              <a:t>Start performing Inferencing/Question-Answering services/Chat Services.</a:t>
            </a:r>
          </a:p>
          <a:p>
            <a:pPr marL="342900" lvl="1" indent="-342900"/>
            <a:endParaRPr lang="en-US" sz="1800" b="1"/>
          </a:p>
          <a:p>
            <a:pPr marL="342900" lvl="1" indent="-342900"/>
            <a:endParaRPr lang="en-US"/>
          </a:p>
          <a:p>
            <a:pPr marL="342900" lvl="1" indent="0">
              <a:buNone/>
            </a:pPr>
            <a:endParaRPr lang="en-US"/>
          </a:p>
          <a:p>
            <a:pPr marL="342900" lvl="1" indent="0">
              <a:buNone/>
            </a:pPr>
            <a:endParaRPr lang="en-US"/>
          </a:p>
          <a:p>
            <a:pPr marL="0" lvl="1" indent="0"/>
            <a:endParaRPr lang="en-US"/>
          </a:p>
          <a:p>
            <a:pPr marL="342900" lvl="1" indent="-342900"/>
            <a:endParaRPr lang="en-US"/>
          </a:p>
          <a:p>
            <a:pPr marL="342900" lvl="1" indent="-342900"/>
            <a:endParaRPr lang="en-US"/>
          </a:p>
        </p:txBody>
      </p:sp>
    </p:spTree>
    <p:extLst>
      <p:ext uri="{BB962C8B-B14F-4D97-AF65-F5344CB8AC3E}">
        <p14:creationId xmlns:p14="http://schemas.microsoft.com/office/powerpoint/2010/main" val="210278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CBDD-D569-4705-B550-6DF70DBC4D04}"/>
              </a:ext>
            </a:extLst>
          </p:cNvPr>
          <p:cNvSpPr>
            <a:spLocks noGrp="1"/>
          </p:cNvSpPr>
          <p:nvPr>
            <p:ph type="title"/>
          </p:nvPr>
        </p:nvSpPr>
        <p:spPr>
          <a:xfrm>
            <a:off x="217170" y="412955"/>
            <a:ext cx="9064925" cy="912608"/>
          </a:xfrm>
        </p:spPr>
        <p:txBody>
          <a:bodyPr/>
          <a:lstStyle/>
          <a:p>
            <a:r>
              <a:rPr lang="en-US" b="0" i="0">
                <a:effectLst/>
              </a:rPr>
              <a:t>Future Roadmap</a:t>
            </a:r>
          </a:p>
        </p:txBody>
      </p:sp>
      <p:sp>
        <p:nvSpPr>
          <p:cNvPr id="4" name="TextBox 3">
            <a:extLst>
              <a:ext uri="{FF2B5EF4-FFF2-40B4-BE49-F238E27FC236}">
                <a16:creationId xmlns:a16="http://schemas.microsoft.com/office/drawing/2014/main" id="{3A1CC39D-6AC0-A9C1-9576-F1337F128811}"/>
              </a:ext>
            </a:extLst>
          </p:cNvPr>
          <p:cNvSpPr txBox="1"/>
          <p:nvPr/>
        </p:nvSpPr>
        <p:spPr>
          <a:xfrm>
            <a:off x="471055" y="1717964"/>
            <a:ext cx="10183091" cy="923330"/>
          </a:xfrm>
          <a:prstGeom prst="rect">
            <a:avLst/>
          </a:prstGeom>
          <a:noFill/>
        </p:spPr>
        <p:txBody>
          <a:bodyPr wrap="square">
            <a:spAutoFit/>
          </a:bodyPr>
          <a:lstStyle/>
          <a:p>
            <a:pPr algn="just"/>
            <a:r>
              <a:rPr lang="en-US">
                <a:latin typeface="Rockwell" panose="02060603020205020403" pitchFamily="18" charset="0"/>
              </a:rPr>
              <a:t>Looking ahead, we are excited to continue pushing the boundaries of AI innovation. Our future roadmap includes the development of new AI-driven products and services aimed at addressing emerging market trends and evolving customer needs.</a:t>
            </a:r>
          </a:p>
        </p:txBody>
      </p:sp>
    </p:spTree>
    <p:extLst>
      <p:ext uri="{BB962C8B-B14F-4D97-AF65-F5344CB8AC3E}">
        <p14:creationId xmlns:p14="http://schemas.microsoft.com/office/powerpoint/2010/main" val="4070654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ECDA-E087-01F9-14F3-B36EC8B44D01}"/>
              </a:ext>
            </a:extLst>
          </p:cNvPr>
          <p:cNvSpPr>
            <a:spLocks noGrp="1"/>
          </p:cNvSpPr>
          <p:nvPr>
            <p:ph type="ctrTitle"/>
          </p:nvPr>
        </p:nvSpPr>
        <p:spPr/>
        <p:txBody>
          <a:bodyPr>
            <a:normAutofit/>
          </a:bodyPr>
          <a:lstStyle/>
          <a:p>
            <a:r>
              <a:rPr lang="en-US" sz="3600"/>
              <a:t>For Focus Group for AI Services</a:t>
            </a:r>
            <a:endParaRPr lang="en-IN" sz="3600"/>
          </a:p>
        </p:txBody>
      </p:sp>
      <p:sp>
        <p:nvSpPr>
          <p:cNvPr id="3" name="Subtitle 2">
            <a:extLst>
              <a:ext uri="{FF2B5EF4-FFF2-40B4-BE49-F238E27FC236}">
                <a16:creationId xmlns:a16="http://schemas.microsoft.com/office/drawing/2014/main" id="{52DC1EAD-C792-242B-E942-CD8F55FDDB5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761898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endParaRPr lang="en-IN" sz="3600">
              <a:latin typeface="Rockwell" panose="02060603020205020403" pitchFamily="18" charset="0"/>
            </a:endParaRPr>
          </a:p>
        </p:txBody>
      </p:sp>
    </p:spTree>
    <p:extLst>
      <p:ext uri="{BB962C8B-B14F-4D97-AF65-F5344CB8AC3E}">
        <p14:creationId xmlns:p14="http://schemas.microsoft.com/office/powerpoint/2010/main" val="124027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6448A37-7826-6A44-A7E8-26B506D21229}"/>
              </a:ext>
            </a:extLst>
          </p:cNvPr>
          <p:cNvSpPr>
            <a:spLocks noGrp="1"/>
          </p:cNvSpPr>
          <p:nvPr>
            <p:ph type="title"/>
          </p:nvPr>
        </p:nvSpPr>
        <p:spPr>
          <a:xfrm>
            <a:off x="427226" y="196418"/>
            <a:ext cx="10515600" cy="843190"/>
          </a:xfrm>
        </p:spPr>
        <p:txBody>
          <a:bodyPr>
            <a:normAutofit/>
          </a:bodyPr>
          <a:lstStyle/>
          <a:p>
            <a:r>
              <a:rPr lang="en-US" sz="3600">
                <a:solidFill>
                  <a:schemeClr val="tx1">
                    <a:lumMod val="95000"/>
                    <a:lumOff val="5000"/>
                  </a:schemeClr>
                </a:solidFill>
                <a:latin typeface="Rockwell" panose="02060603020205020403" pitchFamily="18" charset="0"/>
              </a:rPr>
              <a:t>Stages of Artificial Intelligence (AI)</a:t>
            </a:r>
          </a:p>
        </p:txBody>
      </p:sp>
      <p:grpSp>
        <p:nvGrpSpPr>
          <p:cNvPr id="34" name="Group 33">
            <a:extLst>
              <a:ext uri="{FF2B5EF4-FFF2-40B4-BE49-F238E27FC236}">
                <a16:creationId xmlns:a16="http://schemas.microsoft.com/office/drawing/2014/main" id="{5CC03804-26EE-4DFB-143D-106C8C42AB0E}"/>
              </a:ext>
            </a:extLst>
          </p:cNvPr>
          <p:cNvGrpSpPr>
            <a:grpSpLocks noChangeAspect="1"/>
          </p:cNvGrpSpPr>
          <p:nvPr/>
        </p:nvGrpSpPr>
        <p:grpSpPr>
          <a:xfrm>
            <a:off x="1238597" y="2051633"/>
            <a:ext cx="10010930" cy="3204000"/>
            <a:chOff x="0" y="1214027"/>
            <a:chExt cx="12170108" cy="4776958"/>
          </a:xfrm>
        </p:grpSpPr>
        <p:sp>
          <p:nvSpPr>
            <p:cNvPr id="6" name="자유형: 도형 129">
              <a:extLst>
                <a:ext uri="{FF2B5EF4-FFF2-40B4-BE49-F238E27FC236}">
                  <a16:creationId xmlns:a16="http://schemas.microsoft.com/office/drawing/2014/main" id="{329B8755-244E-5CF8-0130-423A0F31E142}"/>
                </a:ext>
              </a:extLst>
            </p:cNvPr>
            <p:cNvSpPr/>
            <p:nvPr/>
          </p:nvSpPr>
          <p:spPr>
            <a:xfrm>
              <a:off x="6510567" y="1799315"/>
              <a:ext cx="5071833" cy="1847399"/>
            </a:xfrm>
            <a:custGeom>
              <a:avLst/>
              <a:gdLst>
                <a:gd name="connsiteX0" fmla="*/ 0 w 4890407"/>
                <a:gd name="connsiteY0" fmla="*/ 0 h 1917700"/>
                <a:gd name="connsiteX1" fmla="*/ 3931557 w 4890407"/>
                <a:gd name="connsiteY1" fmla="*/ 0 h 1917700"/>
                <a:gd name="connsiteX2" fmla="*/ 4890407 w 4890407"/>
                <a:gd name="connsiteY2" fmla="*/ 958850 h 1917700"/>
                <a:gd name="connsiteX3" fmla="*/ 3931557 w 4890407"/>
                <a:gd name="connsiteY3" fmla="*/ 1917700 h 1917700"/>
                <a:gd name="connsiteX4" fmla="*/ 0 w 4890407"/>
                <a:gd name="connsiteY4" fmla="*/ 1917700 h 191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407" h="1917700">
                  <a:moveTo>
                    <a:pt x="0" y="0"/>
                  </a:moveTo>
                  <a:lnTo>
                    <a:pt x="3931557" y="0"/>
                  </a:lnTo>
                  <a:cubicBezTo>
                    <a:pt x="4461115" y="0"/>
                    <a:pt x="4890407" y="429292"/>
                    <a:pt x="4890407" y="958850"/>
                  </a:cubicBezTo>
                  <a:cubicBezTo>
                    <a:pt x="4890407" y="1488408"/>
                    <a:pt x="4461115" y="1917700"/>
                    <a:pt x="3931557" y="1917700"/>
                  </a:cubicBezTo>
                  <a:lnTo>
                    <a:pt x="0" y="1917700"/>
                  </a:lnTo>
                  <a:close/>
                </a:path>
              </a:pathLst>
            </a:custGeom>
            <a:solidFill>
              <a:srgbClr val="14213D"/>
            </a:solidFill>
            <a:ln w="9525" cap="flat">
              <a:noFill/>
              <a:prstDash val="solid"/>
              <a:miter/>
            </a:ln>
          </p:spPr>
          <p:txBody>
            <a:bodyPr lIns="108000" tIns="36000" rIns="432000" bIns="36000" rtlCol="0" anchor="ctr"/>
            <a:lstStyle/>
            <a:p>
              <a:pPr algn="r"/>
              <a:endParaRPr lang="ko-KR" altLang="en-US" sz="2000">
                <a:solidFill>
                  <a:schemeClr val="tx1">
                    <a:lumMod val="95000"/>
                    <a:lumOff val="5000"/>
                  </a:schemeClr>
                </a:solidFill>
                <a:latin typeface="+mj-lt"/>
              </a:endParaRPr>
            </a:p>
          </p:txBody>
        </p:sp>
        <p:sp>
          <p:nvSpPr>
            <p:cNvPr id="7" name="자유형: 도형 130">
              <a:extLst>
                <a:ext uri="{FF2B5EF4-FFF2-40B4-BE49-F238E27FC236}">
                  <a16:creationId xmlns:a16="http://schemas.microsoft.com/office/drawing/2014/main" id="{C6606782-97E6-71B2-C02E-C5B2FDA74FB8}"/>
                </a:ext>
              </a:extLst>
            </p:cNvPr>
            <p:cNvSpPr/>
            <p:nvPr/>
          </p:nvSpPr>
          <p:spPr>
            <a:xfrm>
              <a:off x="2569032" y="1799315"/>
              <a:ext cx="5216068" cy="1847399"/>
            </a:xfrm>
            <a:custGeom>
              <a:avLst/>
              <a:gdLst>
                <a:gd name="connsiteX0" fmla="*/ 0 w 4890407"/>
                <a:gd name="connsiteY0" fmla="*/ 0 h 1917700"/>
                <a:gd name="connsiteX1" fmla="*/ 3931557 w 4890407"/>
                <a:gd name="connsiteY1" fmla="*/ 0 h 1917700"/>
                <a:gd name="connsiteX2" fmla="*/ 4890407 w 4890407"/>
                <a:gd name="connsiteY2" fmla="*/ 958850 h 1917700"/>
                <a:gd name="connsiteX3" fmla="*/ 3931557 w 4890407"/>
                <a:gd name="connsiteY3" fmla="*/ 1917700 h 1917700"/>
                <a:gd name="connsiteX4" fmla="*/ 0 w 4890407"/>
                <a:gd name="connsiteY4" fmla="*/ 1917700 h 191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0407" h="1917700">
                  <a:moveTo>
                    <a:pt x="0" y="0"/>
                  </a:moveTo>
                  <a:lnTo>
                    <a:pt x="3931557" y="0"/>
                  </a:lnTo>
                  <a:cubicBezTo>
                    <a:pt x="4461115" y="0"/>
                    <a:pt x="4890407" y="429292"/>
                    <a:pt x="4890407" y="958850"/>
                  </a:cubicBezTo>
                  <a:cubicBezTo>
                    <a:pt x="4890407" y="1488408"/>
                    <a:pt x="4461115" y="1917700"/>
                    <a:pt x="3931557" y="1917700"/>
                  </a:cubicBezTo>
                  <a:lnTo>
                    <a:pt x="0" y="1917700"/>
                  </a:lnTo>
                  <a:close/>
                </a:path>
              </a:pathLst>
            </a:custGeom>
            <a:solidFill>
              <a:srgbClr val="FCA311"/>
            </a:solidFill>
            <a:ln w="9525" cap="flat">
              <a:noFill/>
              <a:prstDash val="solid"/>
              <a:miter/>
            </a:ln>
          </p:spPr>
          <p:txBody>
            <a:bodyPr lIns="108000" tIns="36000" rIns="432000" bIns="36000" rtlCol="0" anchor="ctr"/>
            <a:lstStyle/>
            <a:p>
              <a:pPr algn="r"/>
              <a:endParaRPr lang="ko-KR" altLang="en-US" sz="2000">
                <a:solidFill>
                  <a:schemeClr val="tx1">
                    <a:lumMod val="95000"/>
                    <a:lumOff val="5000"/>
                  </a:schemeClr>
                </a:solidFill>
                <a:latin typeface="+mj-lt"/>
              </a:endParaRPr>
            </a:p>
          </p:txBody>
        </p:sp>
        <p:sp>
          <p:nvSpPr>
            <p:cNvPr id="8" name="자유형: 도형 131">
              <a:extLst>
                <a:ext uri="{FF2B5EF4-FFF2-40B4-BE49-F238E27FC236}">
                  <a16:creationId xmlns:a16="http://schemas.microsoft.com/office/drawing/2014/main" id="{4978526E-F7A6-1D48-E17E-2B0D336C6A93}"/>
                </a:ext>
              </a:extLst>
            </p:cNvPr>
            <p:cNvSpPr/>
            <p:nvPr/>
          </p:nvSpPr>
          <p:spPr>
            <a:xfrm>
              <a:off x="0" y="1799315"/>
              <a:ext cx="3917950" cy="1847399"/>
            </a:xfrm>
            <a:custGeom>
              <a:avLst/>
              <a:gdLst>
                <a:gd name="connsiteX0" fmla="*/ 0 w 3532417"/>
                <a:gd name="connsiteY0" fmla="*/ 0 h 1917700"/>
                <a:gd name="connsiteX1" fmla="*/ 2573567 w 3532417"/>
                <a:gd name="connsiteY1" fmla="*/ 0 h 1917700"/>
                <a:gd name="connsiteX2" fmla="*/ 3532417 w 3532417"/>
                <a:gd name="connsiteY2" fmla="*/ 958850 h 1917700"/>
                <a:gd name="connsiteX3" fmla="*/ 2573567 w 3532417"/>
                <a:gd name="connsiteY3" fmla="*/ 1917700 h 1917700"/>
                <a:gd name="connsiteX4" fmla="*/ 0 w 3532417"/>
                <a:gd name="connsiteY4" fmla="*/ 1917700 h 191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417" h="1917700">
                  <a:moveTo>
                    <a:pt x="0" y="0"/>
                  </a:moveTo>
                  <a:lnTo>
                    <a:pt x="2573567" y="0"/>
                  </a:lnTo>
                  <a:cubicBezTo>
                    <a:pt x="3103125" y="0"/>
                    <a:pt x="3532417" y="429292"/>
                    <a:pt x="3532417" y="958850"/>
                  </a:cubicBezTo>
                  <a:cubicBezTo>
                    <a:pt x="3532417" y="1488408"/>
                    <a:pt x="3103125" y="1917700"/>
                    <a:pt x="2573567" y="1917700"/>
                  </a:cubicBezTo>
                  <a:lnTo>
                    <a:pt x="0" y="1917700"/>
                  </a:lnTo>
                  <a:close/>
                </a:path>
              </a:pathLst>
            </a:custGeom>
            <a:solidFill>
              <a:srgbClr val="14213D"/>
            </a:solidFill>
            <a:ln w="9525" cap="flat">
              <a:noFill/>
              <a:prstDash val="solid"/>
              <a:miter/>
            </a:ln>
          </p:spPr>
          <p:txBody>
            <a:bodyPr lIns="108000" tIns="36000" rIns="432000" bIns="36000" rtlCol="0" anchor="ctr"/>
            <a:lstStyle/>
            <a:p>
              <a:pPr algn="r"/>
              <a:endParaRPr lang="ko-KR" altLang="en-US" sz="2000">
                <a:solidFill>
                  <a:schemeClr val="tx1">
                    <a:lumMod val="95000"/>
                    <a:lumOff val="5000"/>
                  </a:schemeClr>
                </a:solidFill>
                <a:latin typeface="+mj-lt"/>
              </a:endParaRPr>
            </a:p>
          </p:txBody>
        </p:sp>
        <p:sp>
          <p:nvSpPr>
            <p:cNvPr id="9" name="TextBox 8">
              <a:extLst>
                <a:ext uri="{FF2B5EF4-FFF2-40B4-BE49-F238E27FC236}">
                  <a16:creationId xmlns:a16="http://schemas.microsoft.com/office/drawing/2014/main" id="{8CCE18FE-1EB6-E242-7910-1C0494259C7A}"/>
                </a:ext>
              </a:extLst>
            </p:cNvPr>
            <p:cNvSpPr txBox="1"/>
            <p:nvPr/>
          </p:nvSpPr>
          <p:spPr>
            <a:xfrm>
              <a:off x="145175" y="3776046"/>
              <a:ext cx="3366652" cy="2214939"/>
            </a:xfrm>
            <a:prstGeom prst="rect">
              <a:avLst/>
            </a:prstGeom>
            <a:noFill/>
          </p:spPr>
          <p:txBody>
            <a:bodyPr wrap="square" rtlCol="0">
              <a:spAutoFit/>
            </a:bodyPr>
            <a:lstStyle/>
            <a:p>
              <a:pPr marL="336550" indent="-223838">
                <a:lnSpc>
                  <a:spcPct val="150000"/>
                </a:lnSpc>
              </a:pPr>
              <a:r>
                <a:rPr lang="en-US" sz="1400">
                  <a:solidFill>
                    <a:schemeClr val="tx1">
                      <a:lumMod val="95000"/>
                      <a:lumOff val="5000"/>
                    </a:schemeClr>
                  </a:solidFill>
                  <a:latin typeface="Rockwell" panose="02060603020205020403" pitchFamily="18" charset="0"/>
                </a:rPr>
                <a:t>    </a:t>
              </a:r>
              <a:r>
                <a:rPr lang="en-US" sz="1200">
                  <a:solidFill>
                    <a:schemeClr val="tx1">
                      <a:lumMod val="95000"/>
                      <a:lumOff val="5000"/>
                    </a:schemeClr>
                  </a:solidFill>
                  <a:latin typeface="Rockwell" panose="02060603020205020403" pitchFamily="18" charset="0"/>
                </a:rPr>
                <a:t>Specialize in one area &amp; solves one problem</a:t>
              </a:r>
            </a:p>
            <a:p>
              <a:pPr marL="742950" lvl="1" indent="-285750">
                <a:lnSpc>
                  <a:spcPct val="150000"/>
                </a:lnSpc>
                <a:buClr>
                  <a:srgbClr val="FF5394"/>
                </a:buClr>
                <a:buFont typeface="Arial" panose="020B0604020202020204" pitchFamily="34" charset="0"/>
                <a:buChar char="•"/>
              </a:pPr>
              <a:r>
                <a:rPr lang="en-US" sz="1100">
                  <a:solidFill>
                    <a:schemeClr val="tx1">
                      <a:lumMod val="95000"/>
                      <a:lumOff val="5000"/>
                    </a:schemeClr>
                  </a:solidFill>
                  <a:latin typeface="Rockwell" panose="02060603020205020403" pitchFamily="18" charset="0"/>
                </a:rPr>
                <a:t>Siri</a:t>
              </a:r>
            </a:p>
            <a:p>
              <a:pPr marL="742950" lvl="1" indent="-285750">
                <a:lnSpc>
                  <a:spcPct val="150000"/>
                </a:lnSpc>
                <a:buClr>
                  <a:srgbClr val="FF5394"/>
                </a:buClr>
                <a:buFont typeface="Arial" panose="020B0604020202020204" pitchFamily="34" charset="0"/>
                <a:buChar char="•"/>
              </a:pPr>
              <a:r>
                <a:rPr lang="en-US" sz="1100">
                  <a:solidFill>
                    <a:schemeClr val="tx1">
                      <a:lumMod val="95000"/>
                      <a:lumOff val="5000"/>
                    </a:schemeClr>
                  </a:solidFill>
                  <a:latin typeface="Rockwell" panose="02060603020205020403" pitchFamily="18" charset="0"/>
                </a:rPr>
                <a:t>Alexa</a:t>
              </a:r>
            </a:p>
            <a:p>
              <a:pPr marL="742950" lvl="1" indent="-285750">
                <a:lnSpc>
                  <a:spcPct val="150000"/>
                </a:lnSpc>
                <a:buClr>
                  <a:srgbClr val="FF5394"/>
                </a:buClr>
                <a:buFont typeface="Arial" panose="020B0604020202020204" pitchFamily="34" charset="0"/>
                <a:buChar char="•"/>
              </a:pPr>
              <a:r>
                <a:rPr lang="en-US" sz="1100">
                  <a:solidFill>
                    <a:schemeClr val="tx1">
                      <a:lumMod val="95000"/>
                      <a:lumOff val="5000"/>
                    </a:schemeClr>
                  </a:solidFill>
                  <a:latin typeface="Rockwell" panose="02060603020205020403" pitchFamily="18" charset="0"/>
                </a:rPr>
                <a:t>Cortana</a:t>
              </a:r>
              <a:endParaRPr lang="en-IN" sz="1100">
                <a:solidFill>
                  <a:schemeClr val="tx1">
                    <a:lumMod val="95000"/>
                    <a:lumOff val="5000"/>
                  </a:schemeClr>
                </a:solidFill>
                <a:latin typeface="Rockwell" panose="02060603020205020403" pitchFamily="18" charset="0"/>
              </a:endParaRPr>
            </a:p>
          </p:txBody>
        </p:sp>
        <p:grpSp>
          <p:nvGrpSpPr>
            <p:cNvPr id="10" name="Group 9">
              <a:extLst>
                <a:ext uri="{FF2B5EF4-FFF2-40B4-BE49-F238E27FC236}">
                  <a16:creationId xmlns:a16="http://schemas.microsoft.com/office/drawing/2014/main" id="{3C787E4C-6BF8-E75D-8724-78EB1E1405E4}"/>
                </a:ext>
              </a:extLst>
            </p:cNvPr>
            <p:cNvGrpSpPr/>
            <p:nvPr/>
          </p:nvGrpSpPr>
          <p:grpSpPr>
            <a:xfrm>
              <a:off x="4613" y="1918391"/>
              <a:ext cx="3875317" cy="1609153"/>
              <a:chOff x="176891" y="1825627"/>
              <a:chExt cx="3875317" cy="1609153"/>
            </a:xfrm>
          </p:grpSpPr>
          <p:sp>
            <p:nvSpPr>
              <p:cNvPr id="11" name="TextBox 10">
                <a:extLst>
                  <a:ext uri="{FF2B5EF4-FFF2-40B4-BE49-F238E27FC236}">
                    <a16:creationId xmlns:a16="http://schemas.microsoft.com/office/drawing/2014/main" id="{003EEA41-074D-41E5-0632-44A3196F432B}"/>
                  </a:ext>
                </a:extLst>
              </p:cNvPr>
              <p:cNvSpPr txBox="1"/>
              <p:nvPr/>
            </p:nvSpPr>
            <p:spPr>
              <a:xfrm>
                <a:off x="1261984" y="1825627"/>
                <a:ext cx="1264423" cy="504762"/>
              </a:xfrm>
              <a:prstGeom prst="rect">
                <a:avLst/>
              </a:prstGeom>
              <a:noFill/>
            </p:spPr>
            <p:txBody>
              <a:bodyPr wrap="none" rtlCol="0">
                <a:spAutoFit/>
              </a:bodyPr>
              <a:lstStyle/>
              <a:p>
                <a:r>
                  <a:rPr lang="en-US" sz="1600" b="1">
                    <a:solidFill>
                      <a:schemeClr val="bg1"/>
                    </a:solidFill>
                    <a:latin typeface="Rockwell" panose="02060603020205020403" pitchFamily="18" charset="0"/>
                  </a:rPr>
                  <a:t>STAGE 1</a:t>
                </a:r>
                <a:endParaRPr lang="en-IN" sz="1600" b="1">
                  <a:solidFill>
                    <a:schemeClr val="bg1"/>
                  </a:solidFill>
                  <a:latin typeface="Rockwell" panose="02060603020205020403" pitchFamily="18" charset="0"/>
                </a:endParaRPr>
              </a:p>
            </p:txBody>
          </p:sp>
          <p:sp>
            <p:nvSpPr>
              <p:cNvPr id="12" name="Rectangle: Rounded Corners 11">
                <a:extLst>
                  <a:ext uri="{FF2B5EF4-FFF2-40B4-BE49-F238E27FC236}">
                    <a16:creationId xmlns:a16="http://schemas.microsoft.com/office/drawing/2014/main" id="{8E2A3AF1-3238-7CFB-EE73-AE06AB5309E7}"/>
                  </a:ext>
                </a:extLst>
              </p:cNvPr>
              <p:cNvSpPr/>
              <p:nvPr/>
            </p:nvSpPr>
            <p:spPr>
              <a:xfrm>
                <a:off x="1515842" y="2299797"/>
                <a:ext cx="686704" cy="45719"/>
              </a:xfrm>
              <a:prstGeom prst="roundRect">
                <a:avLst>
                  <a:gd name="adj" fmla="val 50000"/>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3" name="TextBox 12">
                <a:extLst>
                  <a:ext uri="{FF2B5EF4-FFF2-40B4-BE49-F238E27FC236}">
                    <a16:creationId xmlns:a16="http://schemas.microsoft.com/office/drawing/2014/main" id="{79946933-945E-2280-87A3-D1B3F8A7042B}"/>
                  </a:ext>
                </a:extLst>
              </p:cNvPr>
              <p:cNvSpPr txBox="1"/>
              <p:nvPr/>
            </p:nvSpPr>
            <p:spPr>
              <a:xfrm>
                <a:off x="176891" y="2399108"/>
                <a:ext cx="3875317" cy="458876"/>
              </a:xfrm>
              <a:prstGeom prst="rect">
                <a:avLst/>
              </a:prstGeom>
              <a:noFill/>
            </p:spPr>
            <p:txBody>
              <a:bodyPr wrap="square" rtlCol="0">
                <a:spAutoFit/>
              </a:bodyPr>
              <a:lstStyle/>
              <a:p>
                <a:pPr algn="ctr"/>
                <a:r>
                  <a:rPr lang="en-US" sz="1400">
                    <a:solidFill>
                      <a:schemeClr val="bg1"/>
                    </a:solidFill>
                    <a:latin typeface="Rockwell" panose="02060603020205020403" pitchFamily="18" charset="0"/>
                  </a:rPr>
                  <a:t>Artificial Narrow Intelligence (ANI)</a:t>
                </a:r>
                <a:endParaRPr lang="en-IN" sz="1400">
                  <a:solidFill>
                    <a:schemeClr val="bg1"/>
                  </a:solidFill>
                  <a:latin typeface="Rockwell" panose="02060603020205020403" pitchFamily="18" charset="0"/>
                </a:endParaRPr>
              </a:p>
            </p:txBody>
          </p:sp>
          <p:sp>
            <p:nvSpPr>
              <p:cNvPr id="14" name="TextBox 13">
                <a:extLst>
                  <a:ext uri="{FF2B5EF4-FFF2-40B4-BE49-F238E27FC236}">
                    <a16:creationId xmlns:a16="http://schemas.microsoft.com/office/drawing/2014/main" id="{25C7CB0E-BBC9-397F-14D7-36C700588102}"/>
                  </a:ext>
                </a:extLst>
              </p:cNvPr>
              <p:cNvSpPr txBox="1"/>
              <p:nvPr/>
            </p:nvSpPr>
            <p:spPr>
              <a:xfrm>
                <a:off x="754841" y="2955960"/>
                <a:ext cx="2427784" cy="478820"/>
              </a:xfrm>
              <a:prstGeom prst="rect">
                <a:avLst/>
              </a:prstGeom>
              <a:solidFill>
                <a:srgbClr val="DCBD84"/>
              </a:solidFill>
            </p:spPr>
            <p:txBody>
              <a:bodyPr wrap="square" rtlCol="0">
                <a:spAutoFit/>
              </a:bodyPr>
              <a:lstStyle/>
              <a:p>
                <a:pPr algn="ctr"/>
                <a:r>
                  <a:rPr lang="en-US" sz="1400" b="1" i="1">
                    <a:solidFill>
                      <a:schemeClr val="tx1">
                        <a:lumMod val="95000"/>
                        <a:lumOff val="5000"/>
                      </a:schemeClr>
                    </a:solidFill>
                    <a:latin typeface="Rockwell" panose="02060603020205020403" pitchFamily="18" charset="0"/>
                  </a:rPr>
                  <a:t>(Machine Learning)</a:t>
                </a:r>
                <a:endParaRPr lang="en-IN" sz="1400" b="1" i="1">
                  <a:solidFill>
                    <a:schemeClr val="tx1">
                      <a:lumMod val="95000"/>
                      <a:lumOff val="5000"/>
                    </a:schemeClr>
                  </a:solidFill>
                  <a:latin typeface="Rockwell" panose="02060603020205020403" pitchFamily="18" charset="0"/>
                </a:endParaRPr>
              </a:p>
            </p:txBody>
          </p:sp>
        </p:grpSp>
        <p:grpSp>
          <p:nvGrpSpPr>
            <p:cNvPr id="15" name="Group 14">
              <a:extLst>
                <a:ext uri="{FF2B5EF4-FFF2-40B4-BE49-F238E27FC236}">
                  <a16:creationId xmlns:a16="http://schemas.microsoft.com/office/drawing/2014/main" id="{07478311-9AEC-32DB-905E-228837F88C73}"/>
                </a:ext>
              </a:extLst>
            </p:cNvPr>
            <p:cNvGrpSpPr/>
            <p:nvPr/>
          </p:nvGrpSpPr>
          <p:grpSpPr>
            <a:xfrm>
              <a:off x="3831816" y="1956961"/>
              <a:ext cx="4042472" cy="1518607"/>
              <a:chOff x="77977" y="1864197"/>
              <a:chExt cx="4042472" cy="1518607"/>
            </a:xfrm>
          </p:grpSpPr>
          <p:sp>
            <p:nvSpPr>
              <p:cNvPr id="16" name="TextBox 15">
                <a:extLst>
                  <a:ext uri="{FF2B5EF4-FFF2-40B4-BE49-F238E27FC236}">
                    <a16:creationId xmlns:a16="http://schemas.microsoft.com/office/drawing/2014/main" id="{E274212D-6CCB-D49F-D3E6-3EA09AA112BA}"/>
                  </a:ext>
                </a:extLst>
              </p:cNvPr>
              <p:cNvSpPr txBox="1"/>
              <p:nvPr/>
            </p:nvSpPr>
            <p:spPr>
              <a:xfrm>
                <a:off x="1253818" y="1864197"/>
                <a:ext cx="1319379" cy="526701"/>
              </a:xfrm>
              <a:prstGeom prst="rect">
                <a:avLst/>
              </a:prstGeom>
              <a:noFill/>
            </p:spPr>
            <p:txBody>
              <a:bodyPr wrap="none" rtlCol="0">
                <a:spAutoFit/>
              </a:bodyPr>
              <a:lstStyle/>
              <a:p>
                <a:r>
                  <a:rPr lang="en-US" sz="1600" b="1">
                    <a:solidFill>
                      <a:schemeClr val="tx1">
                        <a:lumMod val="95000"/>
                        <a:lumOff val="5000"/>
                      </a:schemeClr>
                    </a:solidFill>
                    <a:latin typeface="Rockwell" panose="02060603020205020403" pitchFamily="18" charset="0"/>
                  </a:rPr>
                  <a:t>STAGE 2</a:t>
                </a:r>
                <a:endParaRPr lang="en-IN" sz="1600" b="1">
                  <a:solidFill>
                    <a:schemeClr val="tx1">
                      <a:lumMod val="95000"/>
                      <a:lumOff val="5000"/>
                    </a:schemeClr>
                  </a:solidFill>
                  <a:latin typeface="Rockwell" panose="02060603020205020403" pitchFamily="18" charset="0"/>
                </a:endParaRPr>
              </a:p>
            </p:txBody>
          </p:sp>
          <p:sp>
            <p:nvSpPr>
              <p:cNvPr id="17" name="Rectangle: Rounded Corners 16">
                <a:extLst>
                  <a:ext uri="{FF2B5EF4-FFF2-40B4-BE49-F238E27FC236}">
                    <a16:creationId xmlns:a16="http://schemas.microsoft.com/office/drawing/2014/main" id="{FBD7860B-66B5-90CB-B7D0-674258F77571}"/>
                  </a:ext>
                </a:extLst>
              </p:cNvPr>
              <p:cNvSpPr/>
              <p:nvPr/>
            </p:nvSpPr>
            <p:spPr>
              <a:xfrm>
                <a:off x="1515842" y="2299797"/>
                <a:ext cx="686704" cy="457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18" name="TextBox 17">
                <a:extLst>
                  <a:ext uri="{FF2B5EF4-FFF2-40B4-BE49-F238E27FC236}">
                    <a16:creationId xmlns:a16="http://schemas.microsoft.com/office/drawing/2014/main" id="{A356491F-50EE-D864-D664-ADDF9AE866E0}"/>
                  </a:ext>
                </a:extLst>
              </p:cNvPr>
              <p:cNvSpPr txBox="1"/>
              <p:nvPr/>
            </p:nvSpPr>
            <p:spPr>
              <a:xfrm>
                <a:off x="77977" y="2399109"/>
                <a:ext cx="4042472" cy="478820"/>
              </a:xfrm>
              <a:prstGeom prst="rect">
                <a:avLst/>
              </a:prstGeom>
              <a:noFill/>
            </p:spPr>
            <p:txBody>
              <a:bodyPr wrap="square" rtlCol="0">
                <a:spAutoFit/>
              </a:bodyPr>
              <a:lstStyle/>
              <a:p>
                <a:pPr algn="ctr"/>
                <a:r>
                  <a:rPr lang="en-US" sz="1400">
                    <a:solidFill>
                      <a:schemeClr val="tx1">
                        <a:lumMod val="95000"/>
                        <a:lumOff val="5000"/>
                      </a:schemeClr>
                    </a:solidFill>
                    <a:latin typeface="Rockwell" panose="02060603020205020403" pitchFamily="18" charset="0"/>
                  </a:rPr>
                  <a:t>Artificial General Intelligence (AGI)</a:t>
                </a:r>
                <a:endParaRPr lang="en-IN" sz="1400">
                  <a:solidFill>
                    <a:schemeClr val="tx1">
                      <a:lumMod val="95000"/>
                      <a:lumOff val="5000"/>
                    </a:schemeClr>
                  </a:solidFill>
                  <a:latin typeface="Rockwell" panose="02060603020205020403" pitchFamily="18" charset="0"/>
                </a:endParaRPr>
              </a:p>
            </p:txBody>
          </p:sp>
          <p:sp>
            <p:nvSpPr>
              <p:cNvPr id="19" name="TextBox 18">
                <a:extLst>
                  <a:ext uri="{FF2B5EF4-FFF2-40B4-BE49-F238E27FC236}">
                    <a16:creationId xmlns:a16="http://schemas.microsoft.com/office/drawing/2014/main" id="{A74C78EA-B8F6-AA8B-8087-46B1BD7304CB}"/>
                  </a:ext>
                </a:extLst>
              </p:cNvPr>
              <p:cNvSpPr txBox="1"/>
              <p:nvPr/>
            </p:nvSpPr>
            <p:spPr>
              <a:xfrm>
                <a:off x="164980" y="2923928"/>
                <a:ext cx="3237236" cy="458876"/>
              </a:xfrm>
              <a:prstGeom prst="rect">
                <a:avLst/>
              </a:prstGeom>
              <a:solidFill>
                <a:srgbClr val="DCBD84"/>
              </a:solidFill>
            </p:spPr>
            <p:txBody>
              <a:bodyPr wrap="square" rtlCol="0">
                <a:spAutoFit/>
              </a:bodyPr>
              <a:lstStyle/>
              <a:p>
                <a:pPr algn="ctr"/>
                <a:r>
                  <a:rPr lang="en-US" sz="1400" b="1" i="1">
                    <a:solidFill>
                      <a:schemeClr val="tx1">
                        <a:lumMod val="95000"/>
                        <a:lumOff val="5000"/>
                      </a:schemeClr>
                    </a:solidFill>
                    <a:latin typeface="Rockwell" panose="02060603020205020403" pitchFamily="18" charset="0"/>
                  </a:rPr>
                  <a:t>(Machine Intelligence)</a:t>
                </a:r>
                <a:endParaRPr lang="en-IN" sz="1400" b="1" i="1">
                  <a:solidFill>
                    <a:schemeClr val="tx1">
                      <a:lumMod val="95000"/>
                      <a:lumOff val="5000"/>
                    </a:schemeClr>
                  </a:solidFill>
                  <a:latin typeface="Rockwell" panose="02060603020205020403" pitchFamily="18" charset="0"/>
                </a:endParaRPr>
              </a:p>
            </p:txBody>
          </p:sp>
        </p:grpSp>
        <p:sp>
          <p:nvSpPr>
            <p:cNvPr id="20" name="TextBox 19">
              <a:extLst>
                <a:ext uri="{FF2B5EF4-FFF2-40B4-BE49-F238E27FC236}">
                  <a16:creationId xmlns:a16="http://schemas.microsoft.com/office/drawing/2014/main" id="{044336A2-7825-E99C-4BFD-C57E6F1DF2A1}"/>
                </a:ext>
              </a:extLst>
            </p:cNvPr>
            <p:cNvSpPr txBox="1"/>
            <p:nvPr/>
          </p:nvSpPr>
          <p:spPr>
            <a:xfrm>
              <a:off x="3545195" y="3798782"/>
              <a:ext cx="3532415" cy="982758"/>
            </a:xfrm>
            <a:prstGeom prst="rect">
              <a:avLst/>
            </a:prstGeom>
            <a:noFill/>
          </p:spPr>
          <p:txBody>
            <a:bodyPr wrap="square" rtlCol="0">
              <a:spAutoFit/>
            </a:bodyPr>
            <a:lstStyle/>
            <a:p>
              <a:pPr marL="223838" indent="-223838">
                <a:lnSpc>
                  <a:spcPct val="150000"/>
                </a:lnSpc>
              </a:pPr>
              <a:r>
                <a:rPr lang="en-US" sz="1400">
                  <a:solidFill>
                    <a:schemeClr val="tx1">
                      <a:lumMod val="95000"/>
                      <a:lumOff val="5000"/>
                    </a:schemeClr>
                  </a:solidFill>
                  <a:latin typeface="Rockwell" panose="02060603020205020403" pitchFamily="18" charset="0"/>
                </a:rPr>
                <a:t>     </a:t>
              </a:r>
              <a:r>
                <a:rPr lang="en-US" sz="1200">
                  <a:solidFill>
                    <a:schemeClr val="tx1">
                      <a:lumMod val="95000"/>
                      <a:lumOff val="5000"/>
                    </a:schemeClr>
                  </a:solidFill>
                  <a:latin typeface="Rockwell" panose="02060603020205020403" pitchFamily="18" charset="0"/>
                </a:rPr>
                <a:t>Refers to a system that is as </a:t>
              </a:r>
            </a:p>
            <a:p>
              <a:pPr marL="223838" indent="-223838">
                <a:lnSpc>
                  <a:spcPct val="150000"/>
                </a:lnSpc>
              </a:pPr>
              <a:r>
                <a:rPr lang="en-US" sz="1200">
                  <a:solidFill>
                    <a:schemeClr val="tx1">
                      <a:lumMod val="95000"/>
                      <a:lumOff val="5000"/>
                    </a:schemeClr>
                  </a:solidFill>
                  <a:latin typeface="Rockwell" panose="02060603020205020403" pitchFamily="18" charset="0"/>
                </a:rPr>
                <a:t>      smart as a human</a:t>
              </a:r>
              <a:endParaRPr lang="en-IN" sz="1200">
                <a:solidFill>
                  <a:schemeClr val="tx1">
                    <a:lumMod val="95000"/>
                    <a:lumOff val="5000"/>
                  </a:schemeClr>
                </a:solidFill>
                <a:latin typeface="Rockwell" panose="02060603020205020403" pitchFamily="18" charset="0"/>
              </a:endParaRPr>
            </a:p>
          </p:txBody>
        </p:sp>
        <p:sp>
          <p:nvSpPr>
            <p:cNvPr id="21" name="Isosceles Triangle 20">
              <a:extLst>
                <a:ext uri="{FF2B5EF4-FFF2-40B4-BE49-F238E27FC236}">
                  <a16:creationId xmlns:a16="http://schemas.microsoft.com/office/drawing/2014/main" id="{DD140AB1-C6EA-1CD1-C8C2-670283192ECD}"/>
                </a:ext>
              </a:extLst>
            </p:cNvPr>
            <p:cNvSpPr/>
            <p:nvPr/>
          </p:nvSpPr>
          <p:spPr>
            <a:xfrm rot="5400000">
              <a:off x="230143" y="3950643"/>
              <a:ext cx="246438" cy="203804"/>
            </a:xfrm>
            <a:prstGeom prst="triangle">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1">
                    <a:lumMod val="95000"/>
                    <a:lumOff val="5000"/>
                  </a:schemeClr>
                </a:solidFill>
              </a:endParaRPr>
            </a:p>
          </p:txBody>
        </p:sp>
        <p:sp>
          <p:nvSpPr>
            <p:cNvPr id="22" name="Isosceles Triangle 21">
              <a:extLst>
                <a:ext uri="{FF2B5EF4-FFF2-40B4-BE49-F238E27FC236}">
                  <a16:creationId xmlns:a16="http://schemas.microsoft.com/office/drawing/2014/main" id="{AD219003-F866-52B5-1284-944CC11E9A5E}"/>
                </a:ext>
              </a:extLst>
            </p:cNvPr>
            <p:cNvSpPr/>
            <p:nvPr/>
          </p:nvSpPr>
          <p:spPr>
            <a:xfrm rot="5400000">
              <a:off x="3624422" y="3950643"/>
              <a:ext cx="246438" cy="203804"/>
            </a:xfrm>
            <a:prstGeom prst="triangle">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1">
                    <a:lumMod val="95000"/>
                    <a:lumOff val="5000"/>
                  </a:schemeClr>
                </a:solidFill>
              </a:endParaRPr>
            </a:p>
          </p:txBody>
        </p:sp>
        <p:grpSp>
          <p:nvGrpSpPr>
            <p:cNvPr id="23" name="Group 22">
              <a:extLst>
                <a:ext uri="{FF2B5EF4-FFF2-40B4-BE49-F238E27FC236}">
                  <a16:creationId xmlns:a16="http://schemas.microsoft.com/office/drawing/2014/main" id="{6535408A-9868-AA18-7889-0351A58347F2}"/>
                </a:ext>
              </a:extLst>
            </p:cNvPr>
            <p:cNvGrpSpPr/>
            <p:nvPr/>
          </p:nvGrpSpPr>
          <p:grpSpPr>
            <a:xfrm>
              <a:off x="7742442" y="1910658"/>
              <a:ext cx="3875317" cy="1568927"/>
              <a:chOff x="176891" y="1817894"/>
              <a:chExt cx="3875317" cy="1568927"/>
            </a:xfrm>
          </p:grpSpPr>
          <p:sp>
            <p:nvSpPr>
              <p:cNvPr id="24" name="TextBox 23">
                <a:extLst>
                  <a:ext uri="{FF2B5EF4-FFF2-40B4-BE49-F238E27FC236}">
                    <a16:creationId xmlns:a16="http://schemas.microsoft.com/office/drawing/2014/main" id="{1BFC714A-CEC3-D087-1BD7-B1ED460BBA2F}"/>
                  </a:ext>
                </a:extLst>
              </p:cNvPr>
              <p:cNvSpPr txBox="1"/>
              <p:nvPr/>
            </p:nvSpPr>
            <p:spPr>
              <a:xfrm>
                <a:off x="1226982" y="1817894"/>
                <a:ext cx="1264423" cy="504762"/>
              </a:xfrm>
              <a:prstGeom prst="rect">
                <a:avLst/>
              </a:prstGeom>
              <a:noFill/>
            </p:spPr>
            <p:txBody>
              <a:bodyPr wrap="none" rtlCol="0">
                <a:spAutoFit/>
              </a:bodyPr>
              <a:lstStyle/>
              <a:p>
                <a:r>
                  <a:rPr lang="en-US" sz="1600" b="1">
                    <a:solidFill>
                      <a:schemeClr val="bg1"/>
                    </a:solidFill>
                    <a:latin typeface="Rockwell" panose="02060603020205020403" pitchFamily="18" charset="0"/>
                  </a:rPr>
                  <a:t>STAGE 3</a:t>
                </a:r>
                <a:endParaRPr lang="en-IN" sz="1600" b="1">
                  <a:solidFill>
                    <a:schemeClr val="bg1"/>
                  </a:solidFill>
                  <a:latin typeface="Rockwell" panose="02060603020205020403" pitchFamily="18" charset="0"/>
                </a:endParaRPr>
              </a:p>
            </p:txBody>
          </p:sp>
          <p:sp>
            <p:nvSpPr>
              <p:cNvPr id="25" name="Rectangle: Rounded Corners 24">
                <a:extLst>
                  <a:ext uri="{FF2B5EF4-FFF2-40B4-BE49-F238E27FC236}">
                    <a16:creationId xmlns:a16="http://schemas.microsoft.com/office/drawing/2014/main" id="{7B56A2B7-A5BC-56E0-1DAB-B161ED5A826D}"/>
                  </a:ext>
                </a:extLst>
              </p:cNvPr>
              <p:cNvSpPr/>
              <p:nvPr/>
            </p:nvSpPr>
            <p:spPr>
              <a:xfrm>
                <a:off x="1515842" y="2299797"/>
                <a:ext cx="686704" cy="45719"/>
              </a:xfrm>
              <a:prstGeom prst="roundRect">
                <a:avLst>
                  <a:gd name="adj" fmla="val 50000"/>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26" name="TextBox 25">
                <a:extLst>
                  <a:ext uri="{FF2B5EF4-FFF2-40B4-BE49-F238E27FC236}">
                    <a16:creationId xmlns:a16="http://schemas.microsoft.com/office/drawing/2014/main" id="{ACA4D8D4-AB14-630F-EB00-6B7268F6AD91}"/>
                  </a:ext>
                </a:extLst>
              </p:cNvPr>
              <p:cNvSpPr txBox="1"/>
              <p:nvPr/>
            </p:nvSpPr>
            <p:spPr>
              <a:xfrm>
                <a:off x="176891" y="2399109"/>
                <a:ext cx="3875317" cy="458876"/>
              </a:xfrm>
              <a:prstGeom prst="rect">
                <a:avLst/>
              </a:prstGeom>
              <a:noFill/>
            </p:spPr>
            <p:txBody>
              <a:bodyPr wrap="square" rtlCol="0">
                <a:spAutoFit/>
              </a:bodyPr>
              <a:lstStyle/>
              <a:p>
                <a:pPr algn="ctr"/>
                <a:r>
                  <a:rPr lang="en-US" sz="1400">
                    <a:solidFill>
                      <a:schemeClr val="bg1"/>
                    </a:solidFill>
                    <a:latin typeface="Rockwell" panose="02060603020205020403" pitchFamily="18" charset="0"/>
                  </a:rPr>
                  <a:t>Artificial Super Intelligence (ASI)</a:t>
                </a:r>
                <a:endParaRPr lang="en-IN" sz="1400">
                  <a:solidFill>
                    <a:schemeClr val="bg1"/>
                  </a:solidFill>
                  <a:latin typeface="Rockwell" panose="02060603020205020403" pitchFamily="18" charset="0"/>
                </a:endParaRPr>
              </a:p>
            </p:txBody>
          </p:sp>
          <p:sp>
            <p:nvSpPr>
              <p:cNvPr id="27" name="TextBox 26">
                <a:extLst>
                  <a:ext uri="{FF2B5EF4-FFF2-40B4-BE49-F238E27FC236}">
                    <a16:creationId xmlns:a16="http://schemas.microsoft.com/office/drawing/2014/main" id="{EA1E542F-0F7B-16AD-A898-37394114D561}"/>
                  </a:ext>
                </a:extLst>
              </p:cNvPr>
              <p:cNvSpPr txBox="1"/>
              <p:nvPr/>
            </p:nvSpPr>
            <p:spPr>
              <a:xfrm>
                <a:off x="434453" y="2908001"/>
                <a:ext cx="3149678" cy="478820"/>
              </a:xfrm>
              <a:prstGeom prst="rect">
                <a:avLst/>
              </a:prstGeom>
              <a:solidFill>
                <a:srgbClr val="DCBD84"/>
              </a:solidFill>
            </p:spPr>
            <p:txBody>
              <a:bodyPr wrap="square" rtlCol="0">
                <a:spAutoFit/>
              </a:bodyPr>
              <a:lstStyle/>
              <a:p>
                <a:pPr algn="ctr"/>
                <a:r>
                  <a:rPr lang="en-US" sz="1400" b="1" i="1">
                    <a:solidFill>
                      <a:schemeClr val="tx1">
                        <a:lumMod val="95000"/>
                        <a:lumOff val="5000"/>
                      </a:schemeClr>
                    </a:solidFill>
                    <a:latin typeface="Rockwell" panose="02060603020205020403" pitchFamily="18" charset="0"/>
                  </a:rPr>
                  <a:t>(Machine Consciousness)</a:t>
                </a:r>
                <a:endParaRPr lang="en-IN" sz="1400" b="1" i="1">
                  <a:solidFill>
                    <a:schemeClr val="tx1">
                      <a:lumMod val="95000"/>
                      <a:lumOff val="5000"/>
                    </a:schemeClr>
                  </a:solidFill>
                  <a:latin typeface="Rockwell" panose="02060603020205020403" pitchFamily="18" charset="0"/>
                </a:endParaRPr>
              </a:p>
            </p:txBody>
          </p:sp>
        </p:grpSp>
        <p:sp>
          <p:nvSpPr>
            <p:cNvPr id="28" name="TextBox 27">
              <a:extLst>
                <a:ext uri="{FF2B5EF4-FFF2-40B4-BE49-F238E27FC236}">
                  <a16:creationId xmlns:a16="http://schemas.microsoft.com/office/drawing/2014/main" id="{1A8DCE5F-D50D-3DAE-59CA-E0CCA494F01C}"/>
                </a:ext>
              </a:extLst>
            </p:cNvPr>
            <p:cNvSpPr txBox="1"/>
            <p:nvPr/>
          </p:nvSpPr>
          <p:spPr>
            <a:xfrm>
              <a:off x="7315184" y="3798782"/>
              <a:ext cx="4854924" cy="982758"/>
            </a:xfrm>
            <a:prstGeom prst="rect">
              <a:avLst/>
            </a:prstGeom>
            <a:noFill/>
          </p:spPr>
          <p:txBody>
            <a:bodyPr wrap="square" rtlCol="0">
              <a:spAutoFit/>
            </a:bodyPr>
            <a:lstStyle/>
            <a:p>
              <a:pPr>
                <a:lnSpc>
                  <a:spcPct val="150000"/>
                </a:lnSpc>
              </a:pPr>
              <a:r>
                <a:rPr lang="en-US" sz="1400">
                  <a:solidFill>
                    <a:schemeClr val="tx1">
                      <a:lumMod val="95000"/>
                      <a:lumOff val="5000"/>
                    </a:schemeClr>
                  </a:solidFill>
                  <a:latin typeface="Rockwell" panose="02060603020205020403" pitchFamily="18" charset="0"/>
                </a:rPr>
                <a:t>     </a:t>
              </a:r>
              <a:r>
                <a:rPr lang="en-US" sz="1200">
                  <a:solidFill>
                    <a:schemeClr val="tx1">
                      <a:lumMod val="95000"/>
                      <a:lumOff val="5000"/>
                    </a:schemeClr>
                  </a:solidFill>
                  <a:latin typeface="Rockwell" panose="02060603020205020403" pitchFamily="18" charset="0"/>
                </a:rPr>
                <a:t>An intellect that is much smarter than best </a:t>
              </a:r>
            </a:p>
            <a:p>
              <a:pPr>
                <a:lnSpc>
                  <a:spcPct val="150000"/>
                </a:lnSpc>
              </a:pPr>
              <a:r>
                <a:rPr lang="en-US" sz="1200">
                  <a:solidFill>
                    <a:schemeClr val="tx1">
                      <a:lumMod val="95000"/>
                      <a:lumOff val="5000"/>
                    </a:schemeClr>
                  </a:solidFill>
                  <a:latin typeface="Rockwell" panose="02060603020205020403" pitchFamily="18" charset="0"/>
                </a:rPr>
                <a:t>       human brains in practically every field</a:t>
              </a:r>
              <a:endParaRPr lang="en-IN" sz="1200">
                <a:solidFill>
                  <a:schemeClr val="tx1">
                    <a:lumMod val="95000"/>
                    <a:lumOff val="5000"/>
                  </a:schemeClr>
                </a:solidFill>
                <a:latin typeface="Rockwell" panose="02060603020205020403" pitchFamily="18" charset="0"/>
              </a:endParaRPr>
            </a:p>
          </p:txBody>
        </p:sp>
        <p:sp>
          <p:nvSpPr>
            <p:cNvPr id="29" name="Isosceles Triangle 28">
              <a:extLst>
                <a:ext uri="{FF2B5EF4-FFF2-40B4-BE49-F238E27FC236}">
                  <a16:creationId xmlns:a16="http://schemas.microsoft.com/office/drawing/2014/main" id="{7B3FFD58-FE17-4A59-318E-67272D1FEBAC}"/>
                </a:ext>
              </a:extLst>
            </p:cNvPr>
            <p:cNvSpPr/>
            <p:nvPr/>
          </p:nvSpPr>
          <p:spPr>
            <a:xfrm rot="5400000">
              <a:off x="7394411" y="3950643"/>
              <a:ext cx="246438" cy="203804"/>
            </a:xfrm>
            <a:prstGeom prst="triangle">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1">
                    <a:lumMod val="95000"/>
                    <a:lumOff val="5000"/>
                  </a:schemeClr>
                </a:solidFill>
              </a:endParaRPr>
            </a:p>
          </p:txBody>
        </p:sp>
        <p:sp>
          <p:nvSpPr>
            <p:cNvPr id="32" name="Arrow: Right 31">
              <a:extLst>
                <a:ext uri="{FF2B5EF4-FFF2-40B4-BE49-F238E27FC236}">
                  <a16:creationId xmlns:a16="http://schemas.microsoft.com/office/drawing/2014/main" id="{A8C3A4EC-4EC5-E635-FF49-1108FB0B2DEF}"/>
                </a:ext>
              </a:extLst>
            </p:cNvPr>
            <p:cNvSpPr/>
            <p:nvPr/>
          </p:nvSpPr>
          <p:spPr>
            <a:xfrm rot="5400000">
              <a:off x="4218032" y="1377189"/>
              <a:ext cx="814778" cy="4884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95000"/>
                    <a:lumOff val="5000"/>
                  </a:schemeClr>
                </a:solidFill>
              </a:endParaRPr>
            </a:p>
          </p:txBody>
        </p:sp>
        <p:sp>
          <p:nvSpPr>
            <p:cNvPr id="33" name="TextBox 32">
              <a:extLst>
                <a:ext uri="{FF2B5EF4-FFF2-40B4-BE49-F238E27FC236}">
                  <a16:creationId xmlns:a16="http://schemas.microsoft.com/office/drawing/2014/main" id="{EEFEB2BF-6B42-B2BD-1A23-8DF71D812AD9}"/>
                </a:ext>
              </a:extLst>
            </p:cNvPr>
            <p:cNvSpPr txBox="1"/>
            <p:nvPr/>
          </p:nvSpPr>
          <p:spPr>
            <a:xfrm>
              <a:off x="4891138" y="1300297"/>
              <a:ext cx="1572323" cy="504762"/>
            </a:xfrm>
            <a:prstGeom prst="rect">
              <a:avLst/>
            </a:prstGeom>
            <a:noFill/>
          </p:spPr>
          <p:txBody>
            <a:bodyPr wrap="none" rtlCol="0">
              <a:spAutoFit/>
            </a:bodyPr>
            <a:lstStyle/>
            <a:p>
              <a:r>
                <a:rPr lang="en-US" sz="1600" b="1">
                  <a:solidFill>
                    <a:schemeClr val="tx1">
                      <a:lumMod val="95000"/>
                      <a:lumOff val="5000"/>
                    </a:schemeClr>
                  </a:solidFill>
                  <a:latin typeface="Rockwell" panose="02060603020205020403" pitchFamily="18" charset="0"/>
                </a:rPr>
                <a:t>Today 2024</a:t>
              </a:r>
              <a:endParaRPr lang="en-IN" sz="1600" b="1">
                <a:solidFill>
                  <a:schemeClr val="tx1">
                    <a:lumMod val="95000"/>
                    <a:lumOff val="5000"/>
                  </a:schemeClr>
                </a:solidFill>
                <a:latin typeface="Rockwell" panose="02060603020205020403" pitchFamily="18" charset="0"/>
              </a:endParaRPr>
            </a:p>
          </p:txBody>
        </p:sp>
      </p:grpSp>
    </p:spTree>
    <p:extLst>
      <p:ext uri="{BB962C8B-B14F-4D97-AF65-F5344CB8AC3E}">
        <p14:creationId xmlns:p14="http://schemas.microsoft.com/office/powerpoint/2010/main" val="205693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7E8F8E-AC41-BFDE-99C9-120A7EA06798}"/>
              </a:ext>
            </a:extLst>
          </p:cNvPr>
          <p:cNvSpPr>
            <a:spLocks noGrp="1"/>
          </p:cNvSpPr>
          <p:nvPr>
            <p:ph type="title"/>
          </p:nvPr>
        </p:nvSpPr>
        <p:spPr>
          <a:xfrm>
            <a:off x="0" y="2905659"/>
            <a:ext cx="12192000" cy="1264740"/>
          </a:xfrm>
        </p:spPr>
        <p:txBody>
          <a:bodyPr/>
          <a:lstStyle/>
          <a:p>
            <a:r>
              <a:rPr lang="en-US"/>
              <a:t>Current State &amp; Key Players</a:t>
            </a:r>
          </a:p>
        </p:txBody>
      </p:sp>
    </p:spTree>
    <p:extLst>
      <p:ext uri="{BB962C8B-B14F-4D97-AF65-F5344CB8AC3E}">
        <p14:creationId xmlns:p14="http://schemas.microsoft.com/office/powerpoint/2010/main" val="326798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2551-20EC-A859-0392-51600C86F5BC}"/>
              </a:ext>
            </a:extLst>
          </p:cNvPr>
          <p:cNvSpPr>
            <a:spLocks noGrp="1"/>
          </p:cNvSpPr>
          <p:nvPr>
            <p:ph type="title"/>
          </p:nvPr>
        </p:nvSpPr>
        <p:spPr/>
        <p:txBody>
          <a:bodyPr/>
          <a:lstStyle/>
          <a:p>
            <a:r>
              <a:rPr lang="en-US"/>
              <a:t>Key Players</a:t>
            </a:r>
          </a:p>
        </p:txBody>
      </p:sp>
      <p:sp>
        <p:nvSpPr>
          <p:cNvPr id="4" name="Rectangle 3">
            <a:extLst>
              <a:ext uri="{FF2B5EF4-FFF2-40B4-BE49-F238E27FC236}">
                <a16:creationId xmlns:a16="http://schemas.microsoft.com/office/drawing/2014/main" id="{E255E4F8-1D1E-F775-5125-8204009C65B3}"/>
              </a:ext>
            </a:extLst>
          </p:cNvPr>
          <p:cNvSpPr/>
          <p:nvPr/>
        </p:nvSpPr>
        <p:spPr>
          <a:xfrm>
            <a:off x="651607" y="3042458"/>
            <a:ext cx="1880545" cy="1953491"/>
          </a:xfrm>
          <a:prstGeom prst="rect">
            <a:avLst/>
          </a:prstGeom>
          <a:solidFill>
            <a:schemeClr val="tx1">
              <a:lumMod val="65000"/>
              <a:lumOff val="35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Rockwell" panose="02060603020205020403" pitchFamily="18" charset="0"/>
              </a:rPr>
              <a:t>Open AI</a:t>
            </a:r>
          </a:p>
        </p:txBody>
      </p:sp>
      <p:sp>
        <p:nvSpPr>
          <p:cNvPr id="5" name="Rectangle 4">
            <a:extLst>
              <a:ext uri="{FF2B5EF4-FFF2-40B4-BE49-F238E27FC236}">
                <a16:creationId xmlns:a16="http://schemas.microsoft.com/office/drawing/2014/main" id="{7FD50EF1-D5D2-6F70-2FCC-866FEBEC3CDF}"/>
              </a:ext>
            </a:extLst>
          </p:cNvPr>
          <p:cNvSpPr/>
          <p:nvPr/>
        </p:nvSpPr>
        <p:spPr>
          <a:xfrm>
            <a:off x="5531738" y="3042456"/>
            <a:ext cx="1880545" cy="1953491"/>
          </a:xfrm>
          <a:prstGeom prst="rect">
            <a:avLst/>
          </a:prstGeom>
          <a:solidFill>
            <a:schemeClr val="tx1">
              <a:lumMod val="65000"/>
              <a:lumOff val="35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Rockwell" panose="02060603020205020403" pitchFamily="18" charset="0"/>
              </a:rPr>
              <a:t>Llama</a:t>
            </a:r>
          </a:p>
        </p:txBody>
      </p:sp>
      <p:sp>
        <p:nvSpPr>
          <p:cNvPr id="6" name="Rectangle 5">
            <a:extLst>
              <a:ext uri="{FF2B5EF4-FFF2-40B4-BE49-F238E27FC236}">
                <a16:creationId xmlns:a16="http://schemas.microsoft.com/office/drawing/2014/main" id="{CBD6DF8D-877F-1820-61A6-276EA33FCCB4}"/>
              </a:ext>
            </a:extLst>
          </p:cNvPr>
          <p:cNvSpPr/>
          <p:nvPr/>
        </p:nvSpPr>
        <p:spPr>
          <a:xfrm>
            <a:off x="7882758" y="3042456"/>
            <a:ext cx="1880545" cy="1953491"/>
          </a:xfrm>
          <a:prstGeom prst="rect">
            <a:avLst/>
          </a:prstGeom>
          <a:solidFill>
            <a:schemeClr val="tx1">
              <a:lumMod val="65000"/>
              <a:lumOff val="35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Rockwell" panose="02060603020205020403" pitchFamily="18" charset="0"/>
              </a:rPr>
              <a:t>Mistral</a:t>
            </a:r>
          </a:p>
        </p:txBody>
      </p:sp>
      <p:sp>
        <p:nvSpPr>
          <p:cNvPr id="7" name="Rectangle 6">
            <a:extLst>
              <a:ext uri="{FF2B5EF4-FFF2-40B4-BE49-F238E27FC236}">
                <a16:creationId xmlns:a16="http://schemas.microsoft.com/office/drawing/2014/main" id="{27CCE6AF-F65F-392D-D935-B3C99E62B965}"/>
              </a:ext>
            </a:extLst>
          </p:cNvPr>
          <p:cNvSpPr/>
          <p:nvPr/>
        </p:nvSpPr>
        <p:spPr>
          <a:xfrm>
            <a:off x="10099298" y="3042457"/>
            <a:ext cx="1880545" cy="1953491"/>
          </a:xfrm>
          <a:prstGeom prst="rect">
            <a:avLst/>
          </a:prstGeom>
          <a:solidFill>
            <a:schemeClr val="tx1">
              <a:lumMod val="65000"/>
              <a:lumOff val="35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Rockwell" panose="02060603020205020403" pitchFamily="18" charset="0"/>
              </a:rPr>
              <a:t>Hugging Face</a:t>
            </a:r>
          </a:p>
        </p:txBody>
      </p:sp>
      <p:sp>
        <p:nvSpPr>
          <p:cNvPr id="3" name="Rectangle 2">
            <a:extLst>
              <a:ext uri="{FF2B5EF4-FFF2-40B4-BE49-F238E27FC236}">
                <a16:creationId xmlns:a16="http://schemas.microsoft.com/office/drawing/2014/main" id="{1CBE6A03-35AE-9532-3717-1BF40ED5DA87}"/>
              </a:ext>
            </a:extLst>
          </p:cNvPr>
          <p:cNvSpPr/>
          <p:nvPr/>
        </p:nvSpPr>
        <p:spPr>
          <a:xfrm>
            <a:off x="3091673" y="3042455"/>
            <a:ext cx="1880545" cy="1953491"/>
          </a:xfrm>
          <a:prstGeom prst="rect">
            <a:avLst/>
          </a:prstGeom>
          <a:solidFill>
            <a:schemeClr val="tx1">
              <a:lumMod val="65000"/>
              <a:lumOff val="35000"/>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Rockwell" panose="02060603020205020403" pitchFamily="18" charset="0"/>
              </a:rPr>
              <a:t>Google AI</a:t>
            </a:r>
          </a:p>
        </p:txBody>
      </p:sp>
    </p:spTree>
    <p:extLst>
      <p:ext uri="{BB962C8B-B14F-4D97-AF65-F5344CB8AC3E}">
        <p14:creationId xmlns:p14="http://schemas.microsoft.com/office/powerpoint/2010/main" val="17328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5E790-9ECC-FAAD-F079-8ECDAE7E77BF}"/>
              </a:ext>
            </a:extLst>
          </p:cNvPr>
          <p:cNvSpPr>
            <a:spLocks noGrp="1"/>
          </p:cNvSpPr>
          <p:nvPr>
            <p:ph type="title"/>
          </p:nvPr>
        </p:nvSpPr>
        <p:spPr>
          <a:xfrm>
            <a:off x="6644480" y="543129"/>
            <a:ext cx="3932237" cy="1600200"/>
          </a:xfrm>
        </p:spPr>
        <p:txBody>
          <a:bodyPr anchor="b">
            <a:normAutofit/>
          </a:bodyPr>
          <a:lstStyle/>
          <a:p>
            <a:r>
              <a:rPr lang="en-US"/>
              <a:t>Models</a:t>
            </a:r>
          </a:p>
        </p:txBody>
      </p:sp>
      <p:pic>
        <p:nvPicPr>
          <p:cNvPr id="2052" name="Picture 4" descr="OpenAI Logo PNG vector in SVG, PDF, AI ...">
            <a:extLst>
              <a:ext uri="{FF2B5EF4-FFF2-40B4-BE49-F238E27FC236}">
                <a16:creationId xmlns:a16="http://schemas.microsoft.com/office/drawing/2014/main" id="{C9C0DF5D-8223-1BB2-BAB7-703980D664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305" y="1359052"/>
            <a:ext cx="5066597" cy="3795057"/>
          </a:xfrm>
          <a:prstGeom prst="rect">
            <a:avLst/>
          </a:prstGeom>
          <a:solidFill>
            <a:srgbClr val="FFFFFF"/>
          </a:solidFill>
        </p:spPr>
      </p:pic>
      <p:sp>
        <p:nvSpPr>
          <p:cNvPr id="5" name="Text Placeholder 4">
            <a:extLst>
              <a:ext uri="{FF2B5EF4-FFF2-40B4-BE49-F238E27FC236}">
                <a16:creationId xmlns:a16="http://schemas.microsoft.com/office/drawing/2014/main" id="{1D109EDA-BCB9-0D1E-A950-E1248061325B}"/>
              </a:ext>
            </a:extLst>
          </p:cNvPr>
          <p:cNvSpPr>
            <a:spLocks noGrp="1"/>
          </p:cNvSpPr>
          <p:nvPr>
            <p:ph type="body" sz="half" idx="2"/>
          </p:nvPr>
        </p:nvSpPr>
        <p:spPr>
          <a:xfrm>
            <a:off x="6644481" y="2277140"/>
            <a:ext cx="5066597" cy="3811588"/>
          </a:xfrm>
        </p:spPr>
        <p:txBody>
          <a:bodyPr>
            <a:normAutofit/>
          </a:bodyPr>
          <a:lstStyle/>
          <a:p>
            <a:r>
              <a:rPr lang="en-US" sz="1200" dirty="0"/>
              <a:t> OpenAI Models Variants:</a:t>
            </a:r>
          </a:p>
          <a:p>
            <a:pPr marL="442913" indent="0"/>
            <a:r>
              <a:rPr lang="en-US" sz="1200" dirty="0"/>
              <a:t>   GPT4o ( Size: 3 Trillion Parameters)</a:t>
            </a:r>
          </a:p>
          <a:p>
            <a:pPr marL="628650" lvl="1" indent="-171450">
              <a:buFont typeface="Arial" panose="020B0604020202020204" pitchFamily="34" charset="0"/>
              <a:buChar char="•"/>
            </a:pPr>
            <a:r>
              <a:rPr lang="en-US" sz="1200" dirty="0"/>
              <a:t>GPT 4.0/ GPT 4.0 Turbo ( Size: 1.75 Trillion Parameters)</a:t>
            </a:r>
          </a:p>
          <a:p>
            <a:pPr marL="628650" lvl="1" indent="-171450">
              <a:buFont typeface="Arial" panose="020B0604020202020204" pitchFamily="34" charset="0"/>
              <a:buChar char="•"/>
            </a:pPr>
            <a:r>
              <a:rPr lang="en-US" sz="1200" dirty="0"/>
              <a:t>GPT 3.5 ( Size: 350 Billion Parameters)</a:t>
            </a:r>
          </a:p>
          <a:p>
            <a:pPr marL="628650" lvl="1" indent="-171450">
              <a:buFont typeface="Arial" panose="020B0604020202020204" pitchFamily="34" charset="0"/>
              <a:buChar char="•"/>
            </a:pPr>
            <a:r>
              <a:rPr lang="en-US" sz="1200" dirty="0"/>
              <a:t>GPT 3.0 ( Size: 175 Billion Parameters)</a:t>
            </a:r>
          </a:p>
          <a:p>
            <a:pPr marL="628650" lvl="1" indent="-171450">
              <a:buFont typeface="Arial" panose="020B0604020202020204" pitchFamily="34" charset="0"/>
              <a:buChar char="•"/>
            </a:pPr>
            <a:r>
              <a:rPr lang="en-US" sz="1200" dirty="0"/>
              <a:t>Embedding Models (text-embedding-ada-002,text-embedding-3-large)</a:t>
            </a:r>
          </a:p>
          <a:p>
            <a:endParaRPr lang="en-US" sz="1200" dirty="0"/>
          </a:p>
          <a:p>
            <a:r>
              <a:rPr lang="en-US" sz="1200" dirty="0"/>
              <a:t>Multiple models, each with different capabilities and price points. Prices can be viewed in  units of either per 1M or 1K tokens.</a:t>
            </a:r>
          </a:p>
          <a:p>
            <a:endParaRPr lang="en-US" sz="1200" dirty="0"/>
          </a:p>
          <a:p>
            <a:r>
              <a:rPr lang="en-US" sz="1200" dirty="0"/>
              <a:t>Tokens are pieces of words, where 1,000 tokens is about 750 words. </a:t>
            </a:r>
          </a:p>
          <a:p>
            <a:endParaRPr lang="en-US" sz="1200" dirty="0"/>
          </a:p>
        </p:txBody>
      </p:sp>
    </p:spTree>
    <p:extLst>
      <p:ext uri="{BB962C8B-B14F-4D97-AF65-F5344CB8AC3E}">
        <p14:creationId xmlns:p14="http://schemas.microsoft.com/office/powerpoint/2010/main" val="25529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5E790-9ECC-FAAD-F079-8ECDAE7E77BF}"/>
              </a:ext>
            </a:extLst>
          </p:cNvPr>
          <p:cNvSpPr>
            <a:spLocks noGrp="1"/>
          </p:cNvSpPr>
          <p:nvPr>
            <p:ph type="title"/>
          </p:nvPr>
        </p:nvSpPr>
        <p:spPr>
          <a:xfrm>
            <a:off x="6644481" y="117460"/>
            <a:ext cx="3932237" cy="1600200"/>
          </a:xfrm>
        </p:spPr>
        <p:txBody>
          <a:bodyPr anchor="b">
            <a:normAutofit/>
          </a:bodyPr>
          <a:lstStyle/>
          <a:p>
            <a:r>
              <a:rPr lang="en-US" dirty="0"/>
              <a:t>Models</a:t>
            </a:r>
          </a:p>
        </p:txBody>
      </p:sp>
      <p:sp>
        <p:nvSpPr>
          <p:cNvPr id="5" name="Text Placeholder 4">
            <a:extLst>
              <a:ext uri="{FF2B5EF4-FFF2-40B4-BE49-F238E27FC236}">
                <a16:creationId xmlns:a16="http://schemas.microsoft.com/office/drawing/2014/main" id="{1D109EDA-BCB9-0D1E-A950-E1248061325B}"/>
              </a:ext>
            </a:extLst>
          </p:cNvPr>
          <p:cNvSpPr>
            <a:spLocks noGrp="1"/>
          </p:cNvSpPr>
          <p:nvPr>
            <p:ph type="body" sz="half" idx="2"/>
          </p:nvPr>
        </p:nvSpPr>
        <p:spPr>
          <a:xfrm>
            <a:off x="6644481" y="2103720"/>
            <a:ext cx="5066597" cy="3811588"/>
          </a:xfrm>
        </p:spPr>
        <p:txBody>
          <a:bodyPr>
            <a:normAutofit fontScale="92500" lnSpcReduction="20000"/>
          </a:bodyPr>
          <a:lstStyle/>
          <a:p>
            <a:r>
              <a:rPr lang="en-US" sz="1200" dirty="0"/>
              <a:t> </a:t>
            </a:r>
            <a:r>
              <a:rPr lang="en-US" sz="1300" dirty="0"/>
              <a:t>Google AI  Models Variants:</a:t>
            </a:r>
          </a:p>
          <a:p>
            <a:pPr marL="442913" indent="0"/>
            <a:r>
              <a:rPr lang="en-US" sz="1300" dirty="0"/>
              <a:t>   Gemini 1.5 flash – Size: 20 billion Parameters</a:t>
            </a:r>
          </a:p>
          <a:p>
            <a:pPr marL="442913" indent="0"/>
            <a:r>
              <a:rPr lang="en-US" sz="1300" dirty="0"/>
              <a:t>   Gemini 1.5 Pro – Size: 120 billion parameters</a:t>
            </a:r>
          </a:p>
          <a:p>
            <a:pPr marL="442913" indent="0"/>
            <a:r>
              <a:rPr lang="en-US" sz="1300" dirty="0"/>
              <a:t>   Gemini 1.0 Pro –Size: 27 billion parameters</a:t>
            </a:r>
          </a:p>
          <a:p>
            <a:pPr marL="442913" indent="0"/>
            <a:r>
              <a:rPr lang="en-US" sz="1300" dirty="0"/>
              <a:t>   Gemini 1.0 Pro Vision-Size: 27 billion parameters</a:t>
            </a:r>
          </a:p>
          <a:p>
            <a:pPr marL="442913" indent="0"/>
            <a:r>
              <a:rPr lang="en-US" sz="1300" dirty="0"/>
              <a:t>   Gemini 1.0 Ultra- Size-Few Trillion of parameters</a:t>
            </a:r>
          </a:p>
          <a:p>
            <a:pPr marL="442913" indent="0"/>
            <a:r>
              <a:rPr lang="en-US" sz="1300" dirty="0"/>
              <a:t>   Gemini 1.0 Ultra Vision- Size- Few Trillion of parameters</a:t>
            </a:r>
          </a:p>
          <a:p>
            <a:pPr marL="442913" indent="0"/>
            <a:r>
              <a:rPr lang="en-US" sz="1300" dirty="0"/>
              <a:t>   Gemma-Size-2/7 billion parameters</a:t>
            </a:r>
          </a:p>
          <a:p>
            <a:endParaRPr lang="en-US" sz="1300" dirty="0"/>
          </a:p>
          <a:p>
            <a:r>
              <a:rPr lang="en-US" sz="1300" dirty="0"/>
              <a:t>Multiple models, each with different capabilities and price points. Prices can be viewed in  units of either per 1M or 1K tokens. Prices are also dependent on Context Window of the model.</a:t>
            </a:r>
          </a:p>
          <a:p>
            <a:endParaRPr lang="en-US" sz="1300" dirty="0"/>
          </a:p>
          <a:p>
            <a:r>
              <a:rPr lang="en-US" sz="1300" dirty="0"/>
              <a:t>Tokens are pieces of words, where 1,000 tokens is about 750 words. </a:t>
            </a:r>
          </a:p>
          <a:p>
            <a:endParaRPr lang="en-US" sz="1200" dirty="0"/>
          </a:p>
        </p:txBody>
      </p:sp>
      <p:pic>
        <p:nvPicPr>
          <p:cNvPr id="1026" name="Picture 2" descr="Four Things to Know about Google's work ...">
            <a:extLst>
              <a:ext uri="{FF2B5EF4-FFF2-40B4-BE49-F238E27FC236}">
                <a16:creationId xmlns:a16="http://schemas.microsoft.com/office/drawing/2014/main" id="{42A47110-549C-6F1F-8514-D758AAC0D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45" y="1876097"/>
            <a:ext cx="4540469" cy="279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6666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7B5802-B53C-4214-9D7C-10A7E7527CE8}" vid="{23DA6F58-887A-4CC6-A55E-6FBC719A2E8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7B5802-B53C-4214-9D7C-10A7E7527CE8}" vid="{AAAC98FC-1123-4F1C-A701-0CC1487B8843}"/>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7B5802-B53C-4214-9D7C-10A7E7527CE8}" vid="{8FA73786-9109-499A-8C2B-DF21CEB5C90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7B5802-B53C-4214-9D7C-10A7E7527CE8}" vid="{C55B1D6B-6A6A-4747-84B1-2B411B2999F4}"/>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57B5802-B53C-4214-9D7C-10A7E7527CE8}" vid="{8AB02F79-7DF2-497B-8B15-4A5B2E631D5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1D646177568C45B025FA499B906BF4" ma:contentTypeVersion="4" ma:contentTypeDescription="Create a new document." ma:contentTypeScope="" ma:versionID="274244a777ba33669dc91f1d0daaddb5">
  <xsd:schema xmlns:xsd="http://www.w3.org/2001/XMLSchema" xmlns:xs="http://www.w3.org/2001/XMLSchema" xmlns:p="http://schemas.microsoft.com/office/2006/metadata/properties" xmlns:ns2="3f0c2f51-e3cf-4ce9-9f6a-db02df951aa8" targetNamespace="http://schemas.microsoft.com/office/2006/metadata/properties" ma:root="true" ma:fieldsID="c3b5f3514b46d93be628915c675f4a1d" ns2:_="">
    <xsd:import namespace="3f0c2f51-e3cf-4ce9-9f6a-db02df951a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c2f51-e3cf-4ce9-9f6a-db02df95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AFD80-32AF-4BC4-960A-84C6455D263C}">
  <ds:schemaRef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3f0c2f51-e3cf-4ce9-9f6a-db02df951aa8"/>
    <ds:schemaRef ds:uri="http://schemas.microsoft.com/office/2006/metadata/properties"/>
  </ds:schemaRefs>
</ds:datastoreItem>
</file>

<file path=customXml/itemProps2.xml><?xml version="1.0" encoding="utf-8"?>
<ds:datastoreItem xmlns:ds="http://schemas.openxmlformats.org/officeDocument/2006/customXml" ds:itemID="{2F495EFB-77C5-4321-A41E-3A504475146C}">
  <ds:schemaRefs>
    <ds:schemaRef ds:uri="3f0c2f51-e3cf-4ce9-9f6a-db02df951a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48BE5F-21CE-4AEB-9B3F-B5556652D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Corporate-Template-2024</Template>
  <TotalTime>0</TotalTime>
  <Words>2913</Words>
  <Application>Microsoft Office PowerPoint</Application>
  <PresentationFormat>Widescreen</PresentationFormat>
  <Paragraphs>452</Paragraphs>
  <Slides>45</Slides>
  <Notes>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45</vt:i4>
      </vt:variant>
    </vt:vector>
  </HeadingPairs>
  <TitlesOfParts>
    <vt:vector size="57" baseType="lpstr">
      <vt:lpstr>Aptos</vt:lpstr>
      <vt:lpstr>Arial</vt:lpstr>
      <vt:lpstr>Calibri</vt:lpstr>
      <vt:lpstr>Helvetica</vt:lpstr>
      <vt:lpstr>Rockwell</vt:lpstr>
      <vt:lpstr>Söhne</vt:lpstr>
      <vt:lpstr>Wingdings</vt:lpstr>
      <vt:lpstr>1_Office Theme</vt:lpstr>
      <vt:lpstr>2_Office Theme</vt:lpstr>
      <vt:lpstr>4_Office Theme</vt:lpstr>
      <vt:lpstr>5_Office Theme</vt:lpstr>
      <vt:lpstr>3_Office Theme</vt:lpstr>
      <vt:lpstr>Our AI Work</vt:lpstr>
      <vt:lpstr>Topics</vt:lpstr>
      <vt:lpstr>Brief of AI</vt:lpstr>
      <vt:lpstr>General Introduction</vt:lpstr>
      <vt:lpstr>Stages of Artificial Intelligence (AI)</vt:lpstr>
      <vt:lpstr>Current State &amp; Key Players</vt:lpstr>
      <vt:lpstr>Key Players</vt:lpstr>
      <vt:lpstr>Models</vt:lpstr>
      <vt:lpstr>Models</vt:lpstr>
      <vt:lpstr>Models</vt:lpstr>
      <vt:lpstr>Models</vt:lpstr>
      <vt:lpstr>Gen AI – Enterprise Business Context</vt:lpstr>
      <vt:lpstr>Existing Model for Public Data</vt:lpstr>
      <vt:lpstr>LLM Models</vt:lpstr>
      <vt:lpstr>PowerPoint Presentation</vt:lpstr>
      <vt:lpstr>Custom Model for Private Data (LLM + Custom Knowledge)</vt:lpstr>
      <vt:lpstr>Fine Tuning</vt:lpstr>
      <vt:lpstr>RAG</vt:lpstr>
      <vt:lpstr>Function Calling</vt:lpstr>
      <vt:lpstr>PowerPoint Presentation</vt:lpstr>
      <vt:lpstr>PowerPoint Presentation</vt:lpstr>
      <vt:lpstr>PowerPoint Presentation</vt:lpstr>
      <vt:lpstr>Three Stages of AI</vt:lpstr>
      <vt:lpstr>Generative AI</vt:lpstr>
      <vt:lpstr>Vendor Offerings</vt:lpstr>
      <vt:lpstr>Retrieval Augmented Generation(RAG)</vt:lpstr>
      <vt:lpstr>RAG vs Function Calling</vt:lpstr>
      <vt:lpstr>Open-Source Model Exploration</vt:lpstr>
      <vt:lpstr>Steps in Fine Tuning</vt:lpstr>
      <vt:lpstr>Fine Tuning Vs RAG. When to use?</vt:lpstr>
      <vt:lpstr>Analysis</vt:lpstr>
      <vt:lpstr>Analysis</vt:lpstr>
      <vt:lpstr>Comparison</vt:lpstr>
      <vt:lpstr>Our Findings( RAG-Opensource Models)</vt:lpstr>
      <vt:lpstr>AI Innovation in Kapture and Siebel, Demo</vt:lpstr>
      <vt:lpstr> AI Innovation in Kapture</vt:lpstr>
      <vt:lpstr> AI Innovation in Siebel</vt:lpstr>
      <vt:lpstr>Next Steps</vt:lpstr>
      <vt:lpstr> Which AI Services can be Offered?</vt:lpstr>
      <vt:lpstr>Which AI Services can be Offered?</vt:lpstr>
      <vt:lpstr>Technology Stack</vt:lpstr>
      <vt:lpstr>Enablement Options for Enterprises</vt:lpstr>
      <vt:lpstr>Future Roadmap</vt:lpstr>
      <vt:lpstr>For Focus Group for AI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AI Work</dc:title>
  <dc:creator>Balaji Ramachandran</dc:creator>
  <cp:lastModifiedBy>Abhijit Thakare</cp:lastModifiedBy>
  <cp:revision>1</cp:revision>
  <dcterms:created xsi:type="dcterms:W3CDTF">2024-06-13T15:46:10Z</dcterms:created>
  <dcterms:modified xsi:type="dcterms:W3CDTF">2024-07-09T07:33:51Z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0x010100861D646177568C45B025FA499B906BF4</vt:lpwstr>
  </property>
</Properties>
</file>