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328" r:id="rId6"/>
    <p:sldId id="329" r:id="rId7"/>
    <p:sldId id="330" r:id="rId8"/>
    <p:sldId id="331" r:id="rId9"/>
    <p:sldId id="332" r:id="rId10"/>
    <p:sldId id="333" r:id="rId11"/>
    <p:sldId id="334" r:id="rId12"/>
    <p:sldId id="336" r:id="rId13"/>
    <p:sldId id="335" r:id="rId14"/>
    <p:sldId id="33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64B8AF-4524-7743-FB73-A3131E8C658C}" v="25" dt="2024-05-23T15:54:18.378"/>
    <p1510:client id="{CE17D150-7B26-4496-A01D-01028AA1108E}" v="14" dt="2024-05-23T14:51:08.2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hijit Thakare" userId="d5b69fb7-b835-45e5-9ac5-42d7a2b1103b" providerId="ADAL" clId="{CE17D150-7B26-4496-A01D-01028AA1108E}"/>
    <pc:docChg chg="undo custSel addSld delSld modSld">
      <pc:chgData name="Abhijit Thakare" userId="d5b69fb7-b835-45e5-9ac5-42d7a2b1103b" providerId="ADAL" clId="{CE17D150-7B26-4496-A01D-01028AA1108E}" dt="2024-05-23T15:25:10.890" v="3520" actId="313"/>
      <pc:docMkLst>
        <pc:docMk/>
      </pc:docMkLst>
      <pc:sldChg chg="del">
        <pc:chgData name="Abhijit Thakare" userId="d5b69fb7-b835-45e5-9ac5-42d7a2b1103b" providerId="ADAL" clId="{CE17D150-7B26-4496-A01D-01028AA1108E}" dt="2024-05-08T04:44:18.106" v="0" actId="47"/>
        <pc:sldMkLst>
          <pc:docMk/>
          <pc:sldMk cId="2312937339" sldId="256"/>
        </pc:sldMkLst>
      </pc:sldChg>
      <pc:sldChg chg="del">
        <pc:chgData name="Abhijit Thakare" userId="d5b69fb7-b835-45e5-9ac5-42d7a2b1103b" providerId="ADAL" clId="{CE17D150-7B26-4496-A01D-01028AA1108E}" dt="2024-05-08T04:44:18.106" v="0" actId="47"/>
        <pc:sldMkLst>
          <pc:docMk/>
          <pc:sldMk cId="1854060169" sldId="328"/>
        </pc:sldMkLst>
      </pc:sldChg>
      <pc:sldChg chg="modSp del mod">
        <pc:chgData name="Abhijit Thakare" userId="d5b69fb7-b835-45e5-9ac5-42d7a2b1103b" providerId="ADAL" clId="{CE17D150-7B26-4496-A01D-01028AA1108E}" dt="2024-05-09T07:54:34.699" v="2342" actId="20577"/>
        <pc:sldMkLst>
          <pc:docMk/>
          <pc:sldMk cId="3486522831" sldId="329"/>
        </pc:sldMkLst>
        <pc:spChg chg="mod">
          <ac:chgData name="Abhijit Thakare" userId="d5b69fb7-b835-45e5-9ac5-42d7a2b1103b" providerId="ADAL" clId="{CE17D150-7B26-4496-A01D-01028AA1108E}" dt="2024-05-09T07:54:34.699" v="2342" actId="20577"/>
          <ac:spMkLst>
            <pc:docMk/>
            <pc:sldMk cId="3486522831" sldId="329"/>
            <ac:spMk id="3" creationId="{58CCA0E1-7011-55F3-352D-906B415AE0C2}"/>
          </ac:spMkLst>
        </pc:spChg>
      </pc:sldChg>
      <pc:sldChg chg="modSp mod">
        <pc:chgData name="Abhijit Thakare" userId="d5b69fb7-b835-45e5-9ac5-42d7a2b1103b" providerId="ADAL" clId="{CE17D150-7B26-4496-A01D-01028AA1108E}" dt="2024-05-09T07:54:41.427" v="2343" actId="123"/>
        <pc:sldMkLst>
          <pc:docMk/>
          <pc:sldMk cId="1902926252" sldId="330"/>
        </pc:sldMkLst>
        <pc:spChg chg="mod">
          <ac:chgData name="Abhijit Thakare" userId="d5b69fb7-b835-45e5-9ac5-42d7a2b1103b" providerId="ADAL" clId="{CE17D150-7B26-4496-A01D-01028AA1108E}" dt="2024-05-09T07:54:41.427" v="2343" actId="123"/>
          <ac:spMkLst>
            <pc:docMk/>
            <pc:sldMk cId="1902926252" sldId="330"/>
            <ac:spMk id="3" creationId="{58CCA0E1-7011-55F3-352D-906B415AE0C2}"/>
          </ac:spMkLst>
        </pc:spChg>
      </pc:sldChg>
      <pc:sldChg chg="modSp mod">
        <pc:chgData name="Abhijit Thakare" userId="d5b69fb7-b835-45e5-9ac5-42d7a2b1103b" providerId="ADAL" clId="{CE17D150-7B26-4496-A01D-01028AA1108E}" dt="2024-05-09T07:55:10.929" v="2344" actId="123"/>
        <pc:sldMkLst>
          <pc:docMk/>
          <pc:sldMk cId="1846234447" sldId="331"/>
        </pc:sldMkLst>
        <pc:spChg chg="mod">
          <ac:chgData name="Abhijit Thakare" userId="d5b69fb7-b835-45e5-9ac5-42d7a2b1103b" providerId="ADAL" clId="{CE17D150-7B26-4496-A01D-01028AA1108E}" dt="2024-05-09T07:55:10.929" v="2344" actId="123"/>
          <ac:spMkLst>
            <pc:docMk/>
            <pc:sldMk cId="1846234447" sldId="331"/>
            <ac:spMk id="3" creationId="{58CCA0E1-7011-55F3-352D-906B415AE0C2}"/>
          </ac:spMkLst>
        </pc:spChg>
      </pc:sldChg>
      <pc:sldChg chg="modSp mod">
        <pc:chgData name="Abhijit Thakare" userId="d5b69fb7-b835-45e5-9ac5-42d7a2b1103b" providerId="ADAL" clId="{CE17D150-7B26-4496-A01D-01028AA1108E}" dt="2024-05-09T07:55:16.605" v="2345" actId="123"/>
        <pc:sldMkLst>
          <pc:docMk/>
          <pc:sldMk cId="1759689078" sldId="332"/>
        </pc:sldMkLst>
        <pc:spChg chg="mod">
          <ac:chgData name="Abhijit Thakare" userId="d5b69fb7-b835-45e5-9ac5-42d7a2b1103b" providerId="ADAL" clId="{CE17D150-7B26-4496-A01D-01028AA1108E}" dt="2024-05-09T07:55:16.605" v="2345" actId="123"/>
          <ac:spMkLst>
            <pc:docMk/>
            <pc:sldMk cId="1759689078" sldId="332"/>
            <ac:spMk id="3" creationId="{58CCA0E1-7011-55F3-352D-906B415AE0C2}"/>
          </ac:spMkLst>
        </pc:spChg>
      </pc:sldChg>
      <pc:sldChg chg="modSp mod">
        <pc:chgData name="Abhijit Thakare" userId="d5b69fb7-b835-45e5-9ac5-42d7a2b1103b" providerId="ADAL" clId="{CE17D150-7B26-4496-A01D-01028AA1108E}" dt="2024-05-09T07:55:21.787" v="2346" actId="123"/>
        <pc:sldMkLst>
          <pc:docMk/>
          <pc:sldMk cId="2962438327" sldId="333"/>
        </pc:sldMkLst>
        <pc:spChg chg="mod">
          <ac:chgData name="Abhijit Thakare" userId="d5b69fb7-b835-45e5-9ac5-42d7a2b1103b" providerId="ADAL" clId="{CE17D150-7B26-4496-A01D-01028AA1108E}" dt="2024-05-09T07:55:21.787" v="2346" actId="123"/>
          <ac:spMkLst>
            <pc:docMk/>
            <pc:sldMk cId="2962438327" sldId="333"/>
            <ac:spMk id="3" creationId="{58CCA0E1-7011-55F3-352D-906B415AE0C2}"/>
          </ac:spMkLst>
        </pc:spChg>
      </pc:sldChg>
      <pc:sldChg chg="addSp modSp add mod">
        <pc:chgData name="Abhijit Thakare" userId="d5b69fb7-b835-45e5-9ac5-42d7a2b1103b" providerId="ADAL" clId="{CE17D150-7B26-4496-A01D-01028AA1108E}" dt="2024-05-09T07:56:17.955" v="2359" actId="20577"/>
        <pc:sldMkLst>
          <pc:docMk/>
          <pc:sldMk cId="339802764" sldId="334"/>
        </pc:sldMkLst>
        <pc:spChg chg="mod">
          <ac:chgData name="Abhijit Thakare" userId="d5b69fb7-b835-45e5-9ac5-42d7a2b1103b" providerId="ADAL" clId="{CE17D150-7B26-4496-A01D-01028AA1108E}" dt="2024-05-09T06:21:20.849" v="620" actId="1076"/>
          <ac:spMkLst>
            <pc:docMk/>
            <pc:sldMk cId="339802764" sldId="334"/>
            <ac:spMk id="2" creationId="{BFAA9CBB-C8F9-85C5-E205-93D1DD2F4470}"/>
          </ac:spMkLst>
        </pc:spChg>
        <pc:spChg chg="mod">
          <ac:chgData name="Abhijit Thakare" userId="d5b69fb7-b835-45e5-9ac5-42d7a2b1103b" providerId="ADAL" clId="{CE17D150-7B26-4496-A01D-01028AA1108E}" dt="2024-05-08T04:55:19.942" v="15" actId="6549"/>
          <ac:spMkLst>
            <pc:docMk/>
            <pc:sldMk cId="339802764" sldId="334"/>
            <ac:spMk id="3" creationId="{58CCA0E1-7011-55F3-352D-906B415AE0C2}"/>
          </ac:spMkLst>
        </pc:spChg>
        <pc:graphicFrameChg chg="add mod modGraphic">
          <ac:chgData name="Abhijit Thakare" userId="d5b69fb7-b835-45e5-9ac5-42d7a2b1103b" providerId="ADAL" clId="{CE17D150-7B26-4496-A01D-01028AA1108E}" dt="2024-05-09T07:56:17.955" v="2359" actId="20577"/>
          <ac:graphicFrameMkLst>
            <pc:docMk/>
            <pc:sldMk cId="339802764" sldId="334"/>
            <ac:graphicFrameMk id="4" creationId="{6FDEB15E-CA62-1607-6855-1A59D5C59D0A}"/>
          </ac:graphicFrameMkLst>
        </pc:graphicFrameChg>
      </pc:sldChg>
      <pc:sldChg chg="modSp add mod">
        <pc:chgData name="Abhijit Thakare" userId="d5b69fb7-b835-45e5-9ac5-42d7a2b1103b" providerId="ADAL" clId="{CE17D150-7B26-4496-A01D-01028AA1108E}" dt="2024-05-09T07:06:55.142" v="1664" actId="20577"/>
        <pc:sldMkLst>
          <pc:docMk/>
          <pc:sldMk cId="2102782535" sldId="335"/>
        </pc:sldMkLst>
        <pc:spChg chg="mod">
          <ac:chgData name="Abhijit Thakare" userId="d5b69fb7-b835-45e5-9ac5-42d7a2b1103b" providerId="ADAL" clId="{CE17D150-7B26-4496-A01D-01028AA1108E}" dt="2024-05-09T06:48:00.580" v="809" actId="20577"/>
          <ac:spMkLst>
            <pc:docMk/>
            <pc:sldMk cId="2102782535" sldId="335"/>
            <ac:spMk id="2" creationId="{BFAA9CBB-C8F9-85C5-E205-93D1DD2F4470}"/>
          </ac:spMkLst>
        </pc:spChg>
        <pc:spChg chg="mod">
          <ac:chgData name="Abhijit Thakare" userId="d5b69fb7-b835-45e5-9ac5-42d7a2b1103b" providerId="ADAL" clId="{CE17D150-7B26-4496-A01D-01028AA1108E}" dt="2024-05-09T07:06:55.142" v="1664" actId="20577"/>
          <ac:spMkLst>
            <pc:docMk/>
            <pc:sldMk cId="2102782535" sldId="335"/>
            <ac:spMk id="3" creationId="{58CCA0E1-7011-55F3-352D-906B415AE0C2}"/>
          </ac:spMkLst>
        </pc:spChg>
      </pc:sldChg>
      <pc:sldChg chg="modSp add mod">
        <pc:chgData name="Abhijit Thakare" userId="d5b69fb7-b835-45e5-9ac5-42d7a2b1103b" providerId="ADAL" clId="{CE17D150-7B26-4496-A01D-01028AA1108E}" dt="2024-05-09T07:53:27.268" v="2319" actId="20577"/>
        <pc:sldMkLst>
          <pc:docMk/>
          <pc:sldMk cId="1951810407" sldId="336"/>
        </pc:sldMkLst>
        <pc:spChg chg="mod">
          <ac:chgData name="Abhijit Thakare" userId="d5b69fb7-b835-45e5-9ac5-42d7a2b1103b" providerId="ADAL" clId="{CE17D150-7B26-4496-A01D-01028AA1108E}" dt="2024-05-09T07:42:13.297" v="1715" actId="20577"/>
          <ac:spMkLst>
            <pc:docMk/>
            <pc:sldMk cId="1951810407" sldId="336"/>
            <ac:spMk id="2" creationId="{BFAA9CBB-C8F9-85C5-E205-93D1DD2F4470}"/>
          </ac:spMkLst>
        </pc:spChg>
        <pc:spChg chg="mod">
          <ac:chgData name="Abhijit Thakare" userId="d5b69fb7-b835-45e5-9ac5-42d7a2b1103b" providerId="ADAL" clId="{CE17D150-7B26-4496-A01D-01028AA1108E}" dt="2024-05-09T07:53:27.268" v="2319" actId="20577"/>
          <ac:spMkLst>
            <pc:docMk/>
            <pc:sldMk cId="1951810407" sldId="336"/>
            <ac:spMk id="3" creationId="{58CCA0E1-7011-55F3-352D-906B415AE0C2}"/>
          </ac:spMkLst>
        </pc:spChg>
      </pc:sldChg>
      <pc:sldChg chg="modSp add mod">
        <pc:chgData name="Abhijit Thakare" userId="d5b69fb7-b835-45e5-9ac5-42d7a2b1103b" providerId="ADAL" clId="{CE17D150-7B26-4496-A01D-01028AA1108E}" dt="2024-05-23T14:50:48.749" v="2674" actId="6549"/>
        <pc:sldMkLst>
          <pc:docMk/>
          <pc:sldMk cId="417634683" sldId="337"/>
        </pc:sldMkLst>
        <pc:spChg chg="mod">
          <ac:chgData name="Abhijit Thakare" userId="d5b69fb7-b835-45e5-9ac5-42d7a2b1103b" providerId="ADAL" clId="{CE17D150-7B26-4496-A01D-01028AA1108E}" dt="2024-05-09T13:44:21.438" v="2383" actId="20577"/>
          <ac:spMkLst>
            <pc:docMk/>
            <pc:sldMk cId="417634683" sldId="337"/>
            <ac:spMk id="2" creationId="{BFAA9CBB-C8F9-85C5-E205-93D1DD2F4470}"/>
          </ac:spMkLst>
        </pc:spChg>
        <pc:spChg chg="mod">
          <ac:chgData name="Abhijit Thakare" userId="d5b69fb7-b835-45e5-9ac5-42d7a2b1103b" providerId="ADAL" clId="{CE17D150-7B26-4496-A01D-01028AA1108E}" dt="2024-05-23T14:50:48.749" v="2674" actId="6549"/>
          <ac:spMkLst>
            <pc:docMk/>
            <pc:sldMk cId="417634683" sldId="337"/>
            <ac:spMk id="3" creationId="{58CCA0E1-7011-55F3-352D-906B415AE0C2}"/>
          </ac:spMkLst>
        </pc:spChg>
      </pc:sldChg>
      <pc:sldChg chg="modSp add mod">
        <pc:chgData name="Abhijit Thakare" userId="d5b69fb7-b835-45e5-9ac5-42d7a2b1103b" providerId="ADAL" clId="{CE17D150-7B26-4496-A01D-01028AA1108E}" dt="2024-05-23T15:25:10.890" v="3520" actId="313"/>
        <pc:sldMkLst>
          <pc:docMk/>
          <pc:sldMk cId="1122833954" sldId="338"/>
        </pc:sldMkLst>
        <pc:spChg chg="mod">
          <ac:chgData name="Abhijit Thakare" userId="d5b69fb7-b835-45e5-9ac5-42d7a2b1103b" providerId="ADAL" clId="{CE17D150-7B26-4496-A01D-01028AA1108E}" dt="2024-05-23T15:25:10.890" v="3520" actId="313"/>
          <ac:spMkLst>
            <pc:docMk/>
            <pc:sldMk cId="1122833954" sldId="338"/>
            <ac:spMk id="3" creationId="{58CCA0E1-7011-55F3-352D-906B415AE0C2}"/>
          </ac:spMkLst>
        </pc:spChg>
      </pc:sldChg>
      <pc:sldChg chg="add del">
        <pc:chgData name="Abhijit Thakare" userId="d5b69fb7-b835-45e5-9ac5-42d7a2b1103b" providerId="ADAL" clId="{CE17D150-7B26-4496-A01D-01028AA1108E}" dt="2024-05-23T14:51:08.269" v="2677"/>
        <pc:sldMkLst>
          <pc:docMk/>
          <pc:sldMk cId="2234306526" sldId="339"/>
        </pc:sldMkLst>
      </pc:sldChg>
    </pc:docChg>
  </pc:docChgLst>
  <pc:docChgLst>
    <pc:chgData name="Abhijit Thakare" userId="S::abhijitt@softclouds.com::d5b69fb7-b835-45e5-9ac5-42d7a2b1103b" providerId="AD" clId="Web-{C264B8AF-4524-7743-FB73-A3131E8C658C}"/>
    <pc:docChg chg="delSld modSld">
      <pc:chgData name="Abhijit Thakare" userId="S::abhijitt@softclouds.com::d5b69fb7-b835-45e5-9ac5-42d7a2b1103b" providerId="AD" clId="Web-{C264B8AF-4524-7743-FB73-A3131E8C658C}" dt="2024-05-23T15:54:18.378" v="24" actId="20577"/>
      <pc:docMkLst>
        <pc:docMk/>
      </pc:docMkLst>
      <pc:sldChg chg="del">
        <pc:chgData name="Abhijit Thakare" userId="S::abhijitt@softclouds.com::d5b69fb7-b835-45e5-9ac5-42d7a2b1103b" providerId="AD" clId="Web-{C264B8AF-4524-7743-FB73-A3131E8C658C}" dt="2024-05-23T15:51:29.669" v="0"/>
        <pc:sldMkLst>
          <pc:docMk/>
          <pc:sldMk cId="417634683" sldId="337"/>
        </pc:sldMkLst>
      </pc:sldChg>
      <pc:sldChg chg="modSp">
        <pc:chgData name="Abhijit Thakare" userId="S::abhijitt@softclouds.com::d5b69fb7-b835-45e5-9ac5-42d7a2b1103b" providerId="AD" clId="Web-{C264B8AF-4524-7743-FB73-A3131E8C658C}" dt="2024-05-23T15:54:18.378" v="24" actId="20577"/>
        <pc:sldMkLst>
          <pc:docMk/>
          <pc:sldMk cId="1122833954" sldId="338"/>
        </pc:sldMkLst>
        <pc:spChg chg="mod">
          <ac:chgData name="Abhijit Thakare" userId="S::abhijitt@softclouds.com::d5b69fb7-b835-45e5-9ac5-42d7a2b1103b" providerId="AD" clId="Web-{C264B8AF-4524-7743-FB73-A3131E8C658C}" dt="2024-05-23T15:54:18.378" v="24" actId="20577"/>
          <ac:spMkLst>
            <pc:docMk/>
            <pc:sldMk cId="1122833954" sldId="338"/>
            <ac:spMk id="3" creationId="{58CCA0E1-7011-55F3-352D-906B415AE0C2}"/>
          </ac:spMkLst>
        </pc:spChg>
      </pc:sldChg>
    </pc:docChg>
  </pc:docChgLst>
  <pc:docChgLst>
    <pc:chgData name="Abhijit Thakare" userId="S::abhijitt@softclouds.com::d5b69fb7-b835-45e5-9ac5-42d7a2b1103b" providerId="AD" clId="Web-{5079EB40-E4D5-F4A4-3204-9D40E65CBD59}"/>
    <pc:docChg chg="addSld modSld">
      <pc:chgData name="Abhijit Thakare" userId="S::abhijitt@softclouds.com::d5b69fb7-b835-45e5-9ac5-42d7a2b1103b" providerId="AD" clId="Web-{5079EB40-E4D5-F4A4-3204-9D40E65CBD59}" dt="2024-05-08T03:17:41.465" v="35" actId="20577"/>
      <pc:docMkLst>
        <pc:docMk/>
      </pc:docMkLst>
      <pc:sldChg chg="modSp add replId">
        <pc:chgData name="Abhijit Thakare" userId="S::abhijitt@softclouds.com::d5b69fb7-b835-45e5-9ac5-42d7a2b1103b" providerId="AD" clId="Web-{5079EB40-E4D5-F4A4-3204-9D40E65CBD59}" dt="2024-05-08T03:17:41.465" v="35" actId="20577"/>
        <pc:sldMkLst>
          <pc:docMk/>
          <pc:sldMk cId="3486522831" sldId="329"/>
        </pc:sldMkLst>
        <pc:spChg chg="mod">
          <ac:chgData name="Abhijit Thakare" userId="S::abhijitt@softclouds.com::d5b69fb7-b835-45e5-9ac5-42d7a2b1103b" providerId="AD" clId="Web-{5079EB40-E4D5-F4A4-3204-9D40E65CBD59}" dt="2024-05-08T03:17:35.637" v="33" actId="20577"/>
          <ac:spMkLst>
            <pc:docMk/>
            <pc:sldMk cId="3486522831" sldId="329"/>
            <ac:spMk id="2" creationId="{BFAA9CBB-C8F9-85C5-E205-93D1DD2F4470}"/>
          </ac:spMkLst>
        </pc:spChg>
        <pc:spChg chg="mod">
          <ac:chgData name="Abhijit Thakare" userId="S::abhijitt@softclouds.com::d5b69fb7-b835-45e5-9ac5-42d7a2b1103b" providerId="AD" clId="Web-{5079EB40-E4D5-F4A4-3204-9D40E65CBD59}" dt="2024-05-08T03:17:41.465" v="35" actId="20577"/>
          <ac:spMkLst>
            <pc:docMk/>
            <pc:sldMk cId="3486522831" sldId="329"/>
            <ac:spMk id="3" creationId="{58CCA0E1-7011-55F3-352D-906B415AE0C2}"/>
          </ac:spMkLst>
        </pc:spChg>
      </pc:sldChg>
    </pc:docChg>
  </pc:docChgLst>
  <pc:docChgLst>
    <pc:chgData name="Uday Kumar Javangula" userId="35618af5-a2be-415d-b2ff-733be4eab01a" providerId="ADAL" clId="{B87CF7D1-A047-45E7-8ED8-AB65F893960A}"/>
    <pc:docChg chg="undo custSel modSld">
      <pc:chgData name="Uday Kumar Javangula" userId="35618af5-a2be-415d-b2ff-733be4eab01a" providerId="ADAL" clId="{B87CF7D1-A047-45E7-8ED8-AB65F893960A}" dt="2024-05-09T16:43:38.066" v="123" actId="14100"/>
      <pc:docMkLst>
        <pc:docMk/>
      </pc:docMkLst>
      <pc:sldChg chg="modSp mod">
        <pc:chgData name="Uday Kumar Javangula" userId="35618af5-a2be-415d-b2ff-733be4eab01a" providerId="ADAL" clId="{B87CF7D1-A047-45E7-8ED8-AB65F893960A}" dt="2024-05-01T16:10:34.166" v="41" actId="20577"/>
        <pc:sldMkLst>
          <pc:docMk/>
          <pc:sldMk cId="1854060169" sldId="328"/>
        </pc:sldMkLst>
        <pc:spChg chg="mod">
          <ac:chgData name="Uday Kumar Javangula" userId="35618af5-a2be-415d-b2ff-733be4eab01a" providerId="ADAL" clId="{B87CF7D1-A047-45E7-8ED8-AB65F893960A}" dt="2024-05-01T16:10:34.166" v="41" actId="20577"/>
          <ac:spMkLst>
            <pc:docMk/>
            <pc:sldMk cId="1854060169" sldId="328"/>
            <ac:spMk id="3" creationId="{58CCA0E1-7011-55F3-352D-906B415AE0C2}"/>
          </ac:spMkLst>
        </pc:spChg>
      </pc:sldChg>
      <pc:sldChg chg="modSp mod">
        <pc:chgData name="Uday Kumar Javangula" userId="35618af5-a2be-415d-b2ff-733be4eab01a" providerId="ADAL" clId="{B87CF7D1-A047-45E7-8ED8-AB65F893960A}" dt="2024-05-09T16:05:24.077" v="81" actId="1036"/>
        <pc:sldMkLst>
          <pc:docMk/>
          <pc:sldMk cId="2962438327" sldId="333"/>
        </pc:sldMkLst>
        <pc:spChg chg="mod">
          <ac:chgData name="Uday Kumar Javangula" userId="35618af5-a2be-415d-b2ff-733be4eab01a" providerId="ADAL" clId="{B87CF7D1-A047-45E7-8ED8-AB65F893960A}" dt="2024-05-09T16:05:24.077" v="81" actId="1036"/>
          <ac:spMkLst>
            <pc:docMk/>
            <pc:sldMk cId="2962438327" sldId="333"/>
            <ac:spMk id="2" creationId="{BFAA9CBB-C8F9-85C5-E205-93D1DD2F4470}"/>
          </ac:spMkLst>
        </pc:spChg>
        <pc:spChg chg="mod">
          <ac:chgData name="Uday Kumar Javangula" userId="35618af5-a2be-415d-b2ff-733be4eab01a" providerId="ADAL" clId="{B87CF7D1-A047-45E7-8ED8-AB65F893960A}" dt="2024-05-09T16:05:24.077" v="81" actId="1036"/>
          <ac:spMkLst>
            <pc:docMk/>
            <pc:sldMk cId="2962438327" sldId="333"/>
            <ac:spMk id="3" creationId="{58CCA0E1-7011-55F3-352D-906B415AE0C2}"/>
          </ac:spMkLst>
        </pc:spChg>
      </pc:sldChg>
      <pc:sldChg chg="modSp mod">
        <pc:chgData name="Uday Kumar Javangula" userId="35618af5-a2be-415d-b2ff-733be4eab01a" providerId="ADAL" clId="{B87CF7D1-A047-45E7-8ED8-AB65F893960A}" dt="2024-05-09T16:12:21.045" v="119" actId="108"/>
        <pc:sldMkLst>
          <pc:docMk/>
          <pc:sldMk cId="339802764" sldId="334"/>
        </pc:sldMkLst>
        <pc:spChg chg="mod">
          <ac:chgData name="Uday Kumar Javangula" userId="35618af5-a2be-415d-b2ff-733be4eab01a" providerId="ADAL" clId="{B87CF7D1-A047-45E7-8ED8-AB65F893960A}" dt="2024-05-09T16:12:21.045" v="119" actId="108"/>
          <ac:spMkLst>
            <pc:docMk/>
            <pc:sldMk cId="339802764" sldId="334"/>
            <ac:spMk id="2" creationId="{BFAA9CBB-C8F9-85C5-E205-93D1DD2F4470}"/>
          </ac:spMkLst>
        </pc:spChg>
        <pc:spChg chg="mod">
          <ac:chgData name="Uday Kumar Javangula" userId="35618af5-a2be-415d-b2ff-733be4eab01a" providerId="ADAL" clId="{B87CF7D1-A047-45E7-8ED8-AB65F893960A}" dt="2024-05-09T16:05:10.234" v="63" actId="1036"/>
          <ac:spMkLst>
            <pc:docMk/>
            <pc:sldMk cId="339802764" sldId="334"/>
            <ac:spMk id="3" creationId="{58CCA0E1-7011-55F3-352D-906B415AE0C2}"/>
          </ac:spMkLst>
        </pc:spChg>
        <pc:graphicFrameChg chg="mod">
          <ac:chgData name="Uday Kumar Javangula" userId="35618af5-a2be-415d-b2ff-733be4eab01a" providerId="ADAL" clId="{B87CF7D1-A047-45E7-8ED8-AB65F893960A}" dt="2024-05-09T16:05:10.234" v="63" actId="1036"/>
          <ac:graphicFrameMkLst>
            <pc:docMk/>
            <pc:sldMk cId="339802764" sldId="334"/>
            <ac:graphicFrameMk id="4" creationId="{6FDEB15E-CA62-1607-6855-1A59D5C59D0A}"/>
          </ac:graphicFrameMkLst>
        </pc:graphicFrameChg>
      </pc:sldChg>
      <pc:sldChg chg="modSp mod">
        <pc:chgData name="Uday Kumar Javangula" userId="35618af5-a2be-415d-b2ff-733be4eab01a" providerId="ADAL" clId="{B87CF7D1-A047-45E7-8ED8-AB65F893960A}" dt="2024-05-09T16:05:36.634" v="108" actId="1035"/>
        <pc:sldMkLst>
          <pc:docMk/>
          <pc:sldMk cId="2102782535" sldId="335"/>
        </pc:sldMkLst>
        <pc:spChg chg="mod">
          <ac:chgData name="Uday Kumar Javangula" userId="35618af5-a2be-415d-b2ff-733be4eab01a" providerId="ADAL" clId="{B87CF7D1-A047-45E7-8ED8-AB65F893960A}" dt="2024-05-09T16:05:36.634" v="108" actId="1035"/>
          <ac:spMkLst>
            <pc:docMk/>
            <pc:sldMk cId="2102782535" sldId="335"/>
            <ac:spMk id="2" creationId="{BFAA9CBB-C8F9-85C5-E205-93D1DD2F4470}"/>
          </ac:spMkLst>
        </pc:spChg>
        <pc:spChg chg="mod">
          <ac:chgData name="Uday Kumar Javangula" userId="35618af5-a2be-415d-b2ff-733be4eab01a" providerId="ADAL" clId="{B87CF7D1-A047-45E7-8ED8-AB65F893960A}" dt="2024-05-09T16:05:36.634" v="108" actId="1035"/>
          <ac:spMkLst>
            <pc:docMk/>
            <pc:sldMk cId="2102782535" sldId="335"/>
            <ac:spMk id="3" creationId="{58CCA0E1-7011-55F3-352D-906B415AE0C2}"/>
          </ac:spMkLst>
        </pc:spChg>
      </pc:sldChg>
      <pc:sldChg chg="modSp mod">
        <pc:chgData name="Uday Kumar Javangula" userId="35618af5-a2be-415d-b2ff-733be4eab01a" providerId="ADAL" clId="{B87CF7D1-A047-45E7-8ED8-AB65F893960A}" dt="2024-05-09T16:05:31.956" v="94" actId="1036"/>
        <pc:sldMkLst>
          <pc:docMk/>
          <pc:sldMk cId="1951810407" sldId="336"/>
        </pc:sldMkLst>
        <pc:spChg chg="mod">
          <ac:chgData name="Uday Kumar Javangula" userId="35618af5-a2be-415d-b2ff-733be4eab01a" providerId="ADAL" clId="{B87CF7D1-A047-45E7-8ED8-AB65F893960A}" dt="2024-05-09T16:05:31.956" v="94" actId="1036"/>
          <ac:spMkLst>
            <pc:docMk/>
            <pc:sldMk cId="1951810407" sldId="336"/>
            <ac:spMk id="2" creationId="{BFAA9CBB-C8F9-85C5-E205-93D1DD2F4470}"/>
          </ac:spMkLst>
        </pc:spChg>
        <pc:spChg chg="mod">
          <ac:chgData name="Uday Kumar Javangula" userId="35618af5-a2be-415d-b2ff-733be4eab01a" providerId="ADAL" clId="{B87CF7D1-A047-45E7-8ED8-AB65F893960A}" dt="2024-05-09T16:05:31.956" v="94" actId="1036"/>
          <ac:spMkLst>
            <pc:docMk/>
            <pc:sldMk cId="1951810407" sldId="336"/>
            <ac:spMk id="3" creationId="{58CCA0E1-7011-55F3-352D-906B415AE0C2}"/>
          </ac:spMkLst>
        </pc:spChg>
      </pc:sldChg>
      <pc:sldChg chg="modSp mod">
        <pc:chgData name="Uday Kumar Javangula" userId="35618af5-a2be-415d-b2ff-733be4eab01a" providerId="ADAL" clId="{B87CF7D1-A047-45E7-8ED8-AB65F893960A}" dt="2024-05-09T16:43:38.066" v="123" actId="14100"/>
        <pc:sldMkLst>
          <pc:docMk/>
          <pc:sldMk cId="417634683" sldId="337"/>
        </pc:sldMkLst>
        <pc:spChg chg="mod">
          <ac:chgData name="Uday Kumar Javangula" userId="35618af5-a2be-415d-b2ff-733be4eab01a" providerId="ADAL" clId="{B87CF7D1-A047-45E7-8ED8-AB65F893960A}" dt="2024-05-09T16:05:42.247" v="118" actId="1036"/>
          <ac:spMkLst>
            <pc:docMk/>
            <pc:sldMk cId="417634683" sldId="337"/>
            <ac:spMk id="2" creationId="{BFAA9CBB-C8F9-85C5-E205-93D1DD2F4470}"/>
          </ac:spMkLst>
        </pc:spChg>
        <pc:spChg chg="mod">
          <ac:chgData name="Uday Kumar Javangula" userId="35618af5-a2be-415d-b2ff-733be4eab01a" providerId="ADAL" clId="{B87CF7D1-A047-45E7-8ED8-AB65F893960A}" dt="2024-05-09T16:43:38.066" v="123" actId="14100"/>
          <ac:spMkLst>
            <pc:docMk/>
            <pc:sldMk cId="417634683" sldId="337"/>
            <ac:spMk id="3" creationId="{58CCA0E1-7011-55F3-352D-906B415AE0C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B013E-B42A-45AF-B267-359D9E70183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4BF3D01-B9EA-49C7-922E-F5F8858631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709614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E65BC-801E-4661-B2CD-15E95015EB29}"/>
              </a:ext>
            </a:extLst>
          </p:cNvPr>
          <p:cNvSpPr>
            <a:spLocks noGrp="1"/>
          </p:cNvSpPr>
          <p:nvPr>
            <p:ph type="title"/>
          </p:nvPr>
        </p:nvSpPr>
        <p:spPr>
          <a:xfrm>
            <a:off x="217170" y="0"/>
            <a:ext cx="9064925"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DD0CB656-625B-4B88-8CC2-7A13C1001D1D}"/>
              </a:ext>
            </a:extLst>
          </p:cNvPr>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38533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55C9F-B754-4405-873D-9FDFBBBFBB31}"/>
              </a:ext>
            </a:extLst>
          </p:cNvPr>
          <p:cNvSpPr>
            <a:spLocks noGrp="1"/>
          </p:cNvSpPr>
          <p:nvPr>
            <p:ph type="title"/>
          </p:nvPr>
        </p:nvSpPr>
        <p:spPr>
          <a:xfrm>
            <a:off x="222250" y="62706"/>
            <a:ext cx="10217150" cy="1264740"/>
          </a:xfrm>
        </p:spPr>
        <p:txBody>
          <a:bodyPr>
            <a:normAutofit/>
          </a:bodyPr>
          <a:lstStyle>
            <a:lvl1pPr>
              <a:defRPr sz="4000">
                <a:latin typeface="Rockwell" panose="02060603020205020403" pitchFamily="18" charset="0"/>
              </a:defRPr>
            </a:lvl1pPr>
          </a:lstStyle>
          <a:p>
            <a:r>
              <a:rPr lang="en-US"/>
              <a:t>Click to edit Master title style</a:t>
            </a:r>
          </a:p>
        </p:txBody>
      </p:sp>
    </p:spTree>
    <p:extLst>
      <p:ext uri="{BB962C8B-B14F-4D97-AF65-F5344CB8AC3E}">
        <p14:creationId xmlns:p14="http://schemas.microsoft.com/office/powerpoint/2010/main" val="2387237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2_Title Only">
    <p:bg>
      <p:bgPr>
        <a:solidFill>
          <a:srgbClr val="ECEEE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55C9F-B754-4405-873D-9FDFBBBFBB31}"/>
              </a:ext>
            </a:extLst>
          </p:cNvPr>
          <p:cNvSpPr>
            <a:spLocks noGrp="1"/>
          </p:cNvSpPr>
          <p:nvPr>
            <p:ph type="title"/>
          </p:nvPr>
        </p:nvSpPr>
        <p:spPr>
          <a:xfrm>
            <a:off x="222250" y="62706"/>
            <a:ext cx="10217150" cy="1264740"/>
          </a:xfrm>
        </p:spPr>
        <p:txBody>
          <a:bodyPr>
            <a:normAutofit/>
          </a:bodyPr>
          <a:lstStyle>
            <a:lvl1pPr>
              <a:defRPr sz="4000">
                <a:latin typeface="Rockwell" panose="02060603020205020403" pitchFamily="18" charset="0"/>
              </a:defRPr>
            </a:lvl1pPr>
          </a:lstStyle>
          <a:p>
            <a:r>
              <a:rPr lang="en-US"/>
              <a:t>Click to edit Master title style</a:t>
            </a:r>
          </a:p>
        </p:txBody>
      </p:sp>
    </p:spTree>
    <p:extLst>
      <p:ext uri="{BB962C8B-B14F-4D97-AF65-F5344CB8AC3E}">
        <p14:creationId xmlns:p14="http://schemas.microsoft.com/office/powerpoint/2010/main" val="1887377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55C9F-B754-4405-873D-9FDFBBBFBB31}"/>
              </a:ext>
            </a:extLst>
          </p:cNvPr>
          <p:cNvSpPr>
            <a:spLocks noGrp="1"/>
          </p:cNvSpPr>
          <p:nvPr>
            <p:ph type="title"/>
          </p:nvPr>
        </p:nvSpPr>
        <p:spPr>
          <a:xfrm>
            <a:off x="234314" y="18256"/>
            <a:ext cx="10235211" cy="1264740"/>
          </a:xfrm>
        </p:spPr>
        <p:txBody>
          <a:bodyPr>
            <a:normAutofit/>
          </a:bodyPr>
          <a:lstStyle>
            <a:lvl1pPr>
              <a:defRPr sz="4000">
                <a:latin typeface="Rockwell" panose="02060603020205020403" pitchFamily="18" charset="0"/>
              </a:defRPr>
            </a:lvl1pPr>
          </a:lstStyle>
          <a:p>
            <a:r>
              <a:rPr lang="en-US"/>
              <a:t>Click to edit Master title style</a:t>
            </a:r>
          </a:p>
        </p:txBody>
      </p:sp>
      <p:sp>
        <p:nvSpPr>
          <p:cNvPr id="3" name="Rectangle 2">
            <a:extLst>
              <a:ext uri="{FF2B5EF4-FFF2-40B4-BE49-F238E27FC236}">
                <a16:creationId xmlns:a16="http://schemas.microsoft.com/office/drawing/2014/main" id="{A3B7EA03-16A2-48CE-8D59-61921C439473}"/>
              </a:ext>
            </a:extLst>
          </p:cNvPr>
          <p:cNvSpPr/>
          <p:nvPr userDrawn="1"/>
        </p:nvSpPr>
        <p:spPr>
          <a:xfrm>
            <a:off x="0" y="1446028"/>
            <a:ext cx="12192000" cy="2870791"/>
          </a:xfrm>
          <a:prstGeom prst="rect">
            <a:avLst/>
          </a:prstGeom>
          <a:gradFill>
            <a:gsLst>
              <a:gs pos="0">
                <a:srgbClr val="1D7791">
                  <a:shade val="30000"/>
                  <a:satMod val="115000"/>
                  <a:alpha val="43000"/>
                </a:srgbClr>
              </a:gs>
              <a:gs pos="50000">
                <a:srgbClr val="1D7791">
                  <a:shade val="67500"/>
                  <a:satMod val="115000"/>
                  <a:alpha val="69000"/>
                </a:srgbClr>
              </a:gs>
              <a:gs pos="100000">
                <a:srgbClr val="1D7791">
                  <a:shade val="100000"/>
                  <a:satMod val="115000"/>
                  <a:alpha val="77000"/>
                </a:srgb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60437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B60D4CC-0426-445D-AD08-A080027CBBD4}"/>
              </a:ext>
            </a:extLst>
          </p:cNvPr>
          <p:cNvSpPr/>
          <p:nvPr userDrawn="1"/>
        </p:nvSpPr>
        <p:spPr>
          <a:xfrm>
            <a:off x="0" y="6264"/>
            <a:ext cx="6209414" cy="6447842"/>
          </a:xfrm>
          <a:prstGeom prst="rect">
            <a:avLst/>
          </a:prstGeom>
          <a:gradFill>
            <a:gsLst>
              <a:gs pos="0">
                <a:srgbClr val="1D7791">
                  <a:shade val="30000"/>
                  <a:satMod val="115000"/>
                  <a:alpha val="43000"/>
                </a:srgbClr>
              </a:gs>
              <a:gs pos="50000">
                <a:srgbClr val="1D7791">
                  <a:shade val="67500"/>
                  <a:satMod val="115000"/>
                  <a:alpha val="69000"/>
                </a:srgbClr>
              </a:gs>
              <a:gs pos="100000">
                <a:srgbClr val="1D7791">
                  <a:shade val="100000"/>
                  <a:satMod val="115000"/>
                  <a:alpha val="77000"/>
                </a:srgb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D166ED-C5A8-4324-8B2A-8836B4C2818F}"/>
              </a:ext>
            </a:extLst>
          </p:cNvPr>
          <p:cNvSpPr>
            <a:spLocks noGrp="1"/>
          </p:cNvSpPr>
          <p:nvPr>
            <p:ph type="title"/>
          </p:nvPr>
        </p:nvSpPr>
        <p:spPr>
          <a:xfrm>
            <a:off x="6644480" y="543129"/>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85CF447-99D2-4419-8C15-8B98ADB7C41E}"/>
              </a:ext>
            </a:extLst>
          </p:cNvPr>
          <p:cNvSpPr>
            <a:spLocks noGrp="1"/>
          </p:cNvSpPr>
          <p:nvPr>
            <p:ph type="pic" idx="1"/>
          </p:nvPr>
        </p:nvSpPr>
        <p:spPr>
          <a:xfrm>
            <a:off x="540305" y="988828"/>
            <a:ext cx="5066597" cy="453550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A1AFEA0-24DD-49DD-86D1-1DC7FFBD3E29}"/>
              </a:ext>
            </a:extLst>
          </p:cNvPr>
          <p:cNvSpPr>
            <a:spLocks noGrp="1"/>
          </p:cNvSpPr>
          <p:nvPr>
            <p:ph type="body" sz="half" idx="2"/>
          </p:nvPr>
        </p:nvSpPr>
        <p:spPr>
          <a:xfrm>
            <a:off x="6644481" y="227714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1897098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144CAAE-5B20-4F54-9327-2ED64DE613CA}"/>
              </a:ext>
            </a:extLst>
          </p:cNvPr>
          <p:cNvPicPr>
            <a:picLocks noChangeAspect="1"/>
          </p:cNvPicPr>
          <p:nvPr userDrawn="1"/>
        </p:nvPicPr>
        <p:blipFill rotWithShape="1">
          <a:blip r:embed="rId2">
            <a:alphaModFix amt="35000"/>
          </a:blip>
          <a:srcRect l="17266" t="31967" r="34166"/>
          <a:stretch/>
        </p:blipFill>
        <p:spPr>
          <a:xfrm>
            <a:off x="5081326" y="-32657"/>
            <a:ext cx="7110674" cy="6484775"/>
          </a:xfrm>
          <a:prstGeom prst="rect">
            <a:avLst/>
          </a:prstGeom>
        </p:spPr>
      </p:pic>
      <p:sp>
        <p:nvSpPr>
          <p:cNvPr id="2" name="Title 1">
            <a:extLst>
              <a:ext uri="{FF2B5EF4-FFF2-40B4-BE49-F238E27FC236}">
                <a16:creationId xmlns:a16="http://schemas.microsoft.com/office/drawing/2014/main" id="{F5D166ED-C5A8-4324-8B2A-8836B4C2818F}"/>
              </a:ext>
            </a:extLst>
          </p:cNvPr>
          <p:cNvSpPr>
            <a:spLocks noGrp="1"/>
          </p:cNvSpPr>
          <p:nvPr>
            <p:ph type="title"/>
          </p:nvPr>
        </p:nvSpPr>
        <p:spPr>
          <a:xfrm>
            <a:off x="236183" y="0"/>
            <a:ext cx="4592409" cy="1315616"/>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85CF447-99D2-4419-8C15-8B98ADB7C41E}"/>
              </a:ext>
            </a:extLst>
          </p:cNvPr>
          <p:cNvSpPr>
            <a:spLocks noGrp="1"/>
          </p:cNvSpPr>
          <p:nvPr>
            <p:ph type="pic" idx="1"/>
          </p:nvPr>
        </p:nvSpPr>
        <p:spPr>
          <a:xfrm>
            <a:off x="6259972" y="1585987"/>
            <a:ext cx="5066597" cy="453550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A1AFEA0-24DD-49DD-86D1-1DC7FFBD3E29}"/>
              </a:ext>
            </a:extLst>
          </p:cNvPr>
          <p:cNvSpPr>
            <a:spLocks noGrp="1"/>
          </p:cNvSpPr>
          <p:nvPr>
            <p:ph type="body" sz="half" idx="2"/>
          </p:nvPr>
        </p:nvSpPr>
        <p:spPr>
          <a:xfrm>
            <a:off x="236183" y="1619332"/>
            <a:ext cx="4592409" cy="461818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23542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コンテンツスライド　タイトルのみ（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981010530"/>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9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F430C5-00A8-4B53-8189-3853A7467E5D}"/>
              </a:ext>
            </a:extLst>
          </p:cNvPr>
          <p:cNvSpPr>
            <a:spLocks noGrp="1"/>
          </p:cNvSpPr>
          <p:nvPr>
            <p:ph type="dt" sz="half" idx="10"/>
          </p:nvPr>
        </p:nvSpPr>
        <p:spPr/>
        <p:txBody>
          <a:bodyPr/>
          <a:lstStyle/>
          <a:p>
            <a:fld id="{F7AE81AD-D3F7-4940-A2F5-A1CA7C75107A}" type="datetimeFigureOut">
              <a:rPr lang="en-US" smtClean="0"/>
              <a:t>5/23/2024</a:t>
            </a:fld>
            <a:endParaRPr lang="en-US"/>
          </a:p>
        </p:txBody>
      </p:sp>
      <p:sp>
        <p:nvSpPr>
          <p:cNvPr id="3" name="Footer Placeholder 2">
            <a:extLst>
              <a:ext uri="{FF2B5EF4-FFF2-40B4-BE49-F238E27FC236}">
                <a16:creationId xmlns:a16="http://schemas.microsoft.com/office/drawing/2014/main" id="{84BF081F-49A6-4928-8DB3-761197EEED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41030C0-F468-4202-9205-74E858239E2A}"/>
              </a:ext>
            </a:extLst>
          </p:cNvPr>
          <p:cNvSpPr>
            <a:spLocks noGrp="1"/>
          </p:cNvSpPr>
          <p:nvPr>
            <p:ph type="sldNum" sz="quarter" idx="12"/>
          </p:nvPr>
        </p:nvSpPr>
        <p:spPr/>
        <p:txBody>
          <a:bodyPr/>
          <a:lstStyle/>
          <a:p>
            <a:fld id="{C42F94ED-7DEA-492B-A7B7-594DBAF23987}" type="slidenum">
              <a:rPr lang="en-US" smtClean="0"/>
              <a:t>‹#›</a:t>
            </a:fld>
            <a:endParaRPr lang="en-US"/>
          </a:p>
        </p:txBody>
      </p:sp>
    </p:spTree>
    <p:extLst>
      <p:ext uri="{BB962C8B-B14F-4D97-AF65-F5344CB8AC3E}">
        <p14:creationId xmlns:p14="http://schemas.microsoft.com/office/powerpoint/2010/main" val="2375711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292CC2-E43B-40A4-9E9E-0EDB86848B5F}"/>
              </a:ext>
            </a:extLst>
          </p:cNvPr>
          <p:cNvSpPr>
            <a:spLocks noGrp="1"/>
          </p:cNvSpPr>
          <p:nvPr>
            <p:ph type="title"/>
          </p:nvPr>
        </p:nvSpPr>
        <p:spPr>
          <a:xfrm>
            <a:off x="223063" y="-11312"/>
            <a:ext cx="8963782"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B33D9B-66F5-42C1-8E3F-E639DD45BFE1}"/>
              </a:ext>
            </a:extLst>
          </p:cNvPr>
          <p:cNvSpPr>
            <a:spLocks noGrp="1"/>
          </p:cNvSpPr>
          <p:nvPr>
            <p:ph type="body" idx="1"/>
          </p:nvPr>
        </p:nvSpPr>
        <p:spPr>
          <a:xfrm>
            <a:off x="789819" y="1525663"/>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0" name="Rectangle 29">
            <a:extLst>
              <a:ext uri="{FF2B5EF4-FFF2-40B4-BE49-F238E27FC236}">
                <a16:creationId xmlns:a16="http://schemas.microsoft.com/office/drawing/2014/main" id="{E4E21F7C-1190-4331-AA8A-7E3F0EA621CF}"/>
              </a:ext>
            </a:extLst>
          </p:cNvPr>
          <p:cNvSpPr/>
          <p:nvPr userDrawn="1"/>
        </p:nvSpPr>
        <p:spPr>
          <a:xfrm>
            <a:off x="177344" y="429259"/>
            <a:ext cx="45719" cy="869751"/>
          </a:xfrm>
          <a:prstGeom prst="rect">
            <a:avLst/>
          </a:prstGeom>
          <a:solidFill>
            <a:srgbClr val="ABD1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6CA803A-7400-4D77-BA92-E2133ACD79E1}"/>
              </a:ext>
            </a:extLst>
          </p:cNvPr>
          <p:cNvGrpSpPr/>
          <p:nvPr userDrawn="1"/>
        </p:nvGrpSpPr>
        <p:grpSpPr>
          <a:xfrm>
            <a:off x="10362229" y="-337309"/>
            <a:ext cx="2010699" cy="1619137"/>
            <a:chOff x="10362229" y="-337309"/>
            <a:chExt cx="2010699" cy="1619137"/>
          </a:xfrm>
        </p:grpSpPr>
        <p:sp>
          <p:nvSpPr>
            <p:cNvPr id="12" name="Freeform: Shape 11">
              <a:extLst>
                <a:ext uri="{FF2B5EF4-FFF2-40B4-BE49-F238E27FC236}">
                  <a16:creationId xmlns:a16="http://schemas.microsoft.com/office/drawing/2014/main" id="{70AF534B-70EC-4BEE-A887-E75BE404BFEC}"/>
                </a:ext>
              </a:extLst>
            </p:cNvPr>
            <p:cNvSpPr/>
            <p:nvPr userDrawn="1"/>
          </p:nvSpPr>
          <p:spPr>
            <a:xfrm rot="1530354">
              <a:off x="10362229" y="-337309"/>
              <a:ext cx="2010699" cy="1619137"/>
            </a:xfrm>
            <a:custGeom>
              <a:avLst/>
              <a:gdLst>
                <a:gd name="connsiteX0" fmla="*/ 1551945 w 2010699"/>
                <a:gd name="connsiteY0" fmla="*/ 0 h 1619137"/>
                <a:gd name="connsiteX1" fmla="*/ 2010699 w 2010699"/>
                <a:gd name="connsiteY1" fmla="*/ 961543 h 1619137"/>
                <a:gd name="connsiteX2" fmla="*/ 2005081 w 2010699"/>
                <a:gd name="connsiteY2" fmla="*/ 976892 h 1619137"/>
                <a:gd name="connsiteX3" fmla="*/ 1036158 w 2010699"/>
                <a:gd name="connsiteY3" fmla="*/ 1619137 h 1619137"/>
                <a:gd name="connsiteX4" fmla="*/ 5962 w 2010699"/>
                <a:gd name="connsiteY4" fmla="*/ 779503 h 1619137"/>
                <a:gd name="connsiteX5" fmla="*/ 0 w 2010699"/>
                <a:gd name="connsiteY5" fmla="*/ 740437 h 1619137"/>
                <a:gd name="connsiteX6" fmla="*/ 420073 w 2010699"/>
                <a:gd name="connsiteY6" fmla="*/ 540019 h 1619137"/>
                <a:gd name="connsiteX7" fmla="*/ 417294 w 2010699"/>
                <a:gd name="connsiteY7" fmla="*/ 567577 h 1619137"/>
                <a:gd name="connsiteX8" fmla="*/ 1036158 w 2010699"/>
                <a:gd name="connsiteY8" fmla="*/ 1186441 h 1619137"/>
                <a:gd name="connsiteX9" fmla="*/ 1655022 w 2010699"/>
                <a:gd name="connsiteY9" fmla="*/ 567577 h 1619137"/>
                <a:gd name="connsiteX10" fmla="*/ 1473761 w 2010699"/>
                <a:gd name="connsiteY10" fmla="*/ 129974 h 1619137"/>
                <a:gd name="connsiteX11" fmla="*/ 1402594 w 2010699"/>
                <a:gd name="connsiteY11" fmla="*/ 71256 h 161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10699" h="1619137">
                  <a:moveTo>
                    <a:pt x="1551945" y="0"/>
                  </a:moveTo>
                  <a:lnTo>
                    <a:pt x="2010699" y="961543"/>
                  </a:lnTo>
                  <a:lnTo>
                    <a:pt x="2005081" y="976892"/>
                  </a:lnTo>
                  <a:cubicBezTo>
                    <a:pt x="1845446" y="1354312"/>
                    <a:pt x="1471729" y="1619137"/>
                    <a:pt x="1036158" y="1619137"/>
                  </a:cubicBezTo>
                  <a:cubicBezTo>
                    <a:pt x="527992" y="1619137"/>
                    <a:pt x="104016" y="1258682"/>
                    <a:pt x="5962" y="779503"/>
                  </a:cubicBezTo>
                  <a:lnTo>
                    <a:pt x="0" y="740437"/>
                  </a:lnTo>
                  <a:lnTo>
                    <a:pt x="420073" y="540019"/>
                  </a:lnTo>
                  <a:lnTo>
                    <a:pt x="417294" y="567577"/>
                  </a:lnTo>
                  <a:cubicBezTo>
                    <a:pt x="417294" y="909366"/>
                    <a:pt x="694369" y="1186441"/>
                    <a:pt x="1036158" y="1186441"/>
                  </a:cubicBezTo>
                  <a:cubicBezTo>
                    <a:pt x="1377947" y="1186441"/>
                    <a:pt x="1655022" y="909366"/>
                    <a:pt x="1655022" y="567577"/>
                  </a:cubicBezTo>
                  <a:cubicBezTo>
                    <a:pt x="1655022" y="396682"/>
                    <a:pt x="1585753" y="241967"/>
                    <a:pt x="1473761" y="129974"/>
                  </a:cubicBezTo>
                  <a:lnTo>
                    <a:pt x="1402594" y="71256"/>
                  </a:lnTo>
                  <a:close/>
                </a:path>
              </a:pathLst>
            </a:custGeom>
            <a:solidFill>
              <a:srgbClr val="1D7791">
                <a:alpha val="8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3" name="Freeform: Shape 12">
              <a:extLst>
                <a:ext uri="{FF2B5EF4-FFF2-40B4-BE49-F238E27FC236}">
                  <a16:creationId xmlns:a16="http://schemas.microsoft.com/office/drawing/2014/main" id="{2F8E6B0E-415C-4779-B0EC-8816981998DD}"/>
                </a:ext>
              </a:extLst>
            </p:cNvPr>
            <p:cNvSpPr/>
            <p:nvPr userDrawn="1"/>
          </p:nvSpPr>
          <p:spPr>
            <a:xfrm>
              <a:off x="10855603" y="-32938"/>
              <a:ext cx="1287958" cy="929143"/>
            </a:xfrm>
            <a:custGeom>
              <a:avLst/>
              <a:gdLst>
                <a:gd name="connsiteX0" fmla="*/ 81271 w 1287958"/>
                <a:gd name="connsiteY0" fmla="*/ 0 h 929143"/>
                <a:gd name="connsiteX1" fmla="*/ 1206687 w 1287958"/>
                <a:gd name="connsiteY1" fmla="*/ 0 h 929143"/>
                <a:gd name="connsiteX2" fmla="*/ 1237351 w 1287958"/>
                <a:gd name="connsiteY2" fmla="*/ 55188 h 929143"/>
                <a:gd name="connsiteX3" fmla="*/ 1287958 w 1287958"/>
                <a:gd name="connsiteY3" fmla="*/ 300057 h 929143"/>
                <a:gd name="connsiteX4" fmla="*/ 643979 w 1287958"/>
                <a:gd name="connsiteY4" fmla="*/ 929143 h 929143"/>
                <a:gd name="connsiteX5" fmla="*/ 0 w 1287958"/>
                <a:gd name="connsiteY5" fmla="*/ 300057 h 929143"/>
                <a:gd name="connsiteX6" fmla="*/ 50607 w 1287958"/>
                <a:gd name="connsiteY6" fmla="*/ 55188 h 929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87958" h="929143">
                  <a:moveTo>
                    <a:pt x="81271" y="0"/>
                  </a:moveTo>
                  <a:lnTo>
                    <a:pt x="1206687" y="0"/>
                  </a:lnTo>
                  <a:lnTo>
                    <a:pt x="1237351" y="55188"/>
                  </a:lnTo>
                  <a:cubicBezTo>
                    <a:pt x="1269938" y="130451"/>
                    <a:pt x="1287958" y="213198"/>
                    <a:pt x="1287958" y="300057"/>
                  </a:cubicBezTo>
                  <a:cubicBezTo>
                    <a:pt x="1287958" y="647492"/>
                    <a:pt x="999639" y="929143"/>
                    <a:pt x="643979" y="929143"/>
                  </a:cubicBezTo>
                  <a:cubicBezTo>
                    <a:pt x="288319" y="929143"/>
                    <a:pt x="0" y="647492"/>
                    <a:pt x="0" y="300057"/>
                  </a:cubicBezTo>
                  <a:cubicBezTo>
                    <a:pt x="0" y="213198"/>
                    <a:pt x="18020" y="130451"/>
                    <a:pt x="50607" y="55188"/>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4" name="Picture 2" descr="C:\Documents and Settings\cbeckworlocal\Desktop\Softclouds\logo_color.png">
              <a:extLst>
                <a:ext uri="{FF2B5EF4-FFF2-40B4-BE49-F238E27FC236}">
                  <a16:creationId xmlns:a16="http://schemas.microsoft.com/office/drawing/2014/main" id="{AB72DE98-AAAD-4542-9D90-D54A1BDC7BC0}"/>
                </a:ext>
              </a:extLst>
            </p:cNvPr>
            <p:cNvPicPr>
              <a:picLocks noChangeAspect="1" noChangeArrowheads="1"/>
            </p:cNvPicPr>
            <p:nvPr userDrawn="1"/>
          </p:nvPicPr>
          <p:blipFill>
            <a:blip r:embed="rId11"/>
            <a:srcRect/>
            <a:stretch>
              <a:fillRect/>
            </a:stretch>
          </p:blipFill>
          <p:spPr bwMode="auto">
            <a:xfrm>
              <a:off x="10984508" y="146616"/>
              <a:ext cx="1030148" cy="374175"/>
            </a:xfrm>
            <a:prstGeom prst="rect">
              <a:avLst/>
            </a:prstGeom>
            <a:noFill/>
            <a:ln>
              <a:noFill/>
            </a:ln>
          </p:spPr>
        </p:pic>
      </p:grpSp>
      <p:sp>
        <p:nvSpPr>
          <p:cNvPr id="10" name="Footer Placeholder 4">
            <a:extLst>
              <a:ext uri="{FF2B5EF4-FFF2-40B4-BE49-F238E27FC236}">
                <a16:creationId xmlns:a16="http://schemas.microsoft.com/office/drawing/2014/main" id="{4F4334FC-B638-48F8-AE54-CF1600E0506F}"/>
              </a:ext>
            </a:extLst>
          </p:cNvPr>
          <p:cNvSpPr txBox="1">
            <a:spLocks/>
          </p:cNvSpPr>
          <p:nvPr userDrawn="1"/>
        </p:nvSpPr>
        <p:spPr>
          <a:xfrm>
            <a:off x="0" y="6455288"/>
            <a:ext cx="12192000" cy="416346"/>
          </a:xfrm>
          <a:prstGeom prst="rect">
            <a:avLst/>
          </a:prstGeom>
          <a:solidFill>
            <a:srgbClr val="7FBABB"/>
          </a:solidFill>
          <a:ln>
            <a:noFill/>
          </a:ln>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600">
                <a:solidFill>
                  <a:schemeClr val="tx1">
                    <a:lumMod val="95000"/>
                    <a:lumOff val="5000"/>
                  </a:schemeClr>
                </a:solidFill>
                <a:latin typeface="Helvetica" panose="020B0604020202030204" pitchFamily="34" charset="0"/>
                <a:cs typeface="Arial" panose="020B0604020202020204" pitchFamily="34" charset="0"/>
              </a:rPr>
              <a:t>  || </a:t>
            </a:r>
            <a:r>
              <a:rPr lang="en-US" sz="900" b="1">
                <a:solidFill>
                  <a:schemeClr val="tx1">
                    <a:lumMod val="95000"/>
                    <a:lumOff val="5000"/>
                  </a:schemeClr>
                </a:solidFill>
                <a:latin typeface="Helvetica" panose="020B0604020202030204" pitchFamily="34" charset="0"/>
                <a:cs typeface="Arial" panose="020B0604020202020204" pitchFamily="34" charset="0"/>
              </a:rPr>
              <a:t>OPTIONS REDEFINED </a:t>
            </a:r>
            <a:r>
              <a:rPr lang="en-US" sz="1600">
                <a:solidFill>
                  <a:schemeClr val="tx1">
                    <a:lumMod val="95000"/>
                    <a:lumOff val="5000"/>
                  </a:schemeClr>
                </a:solidFill>
                <a:latin typeface="Helvetica" panose="020B0604020202030204" pitchFamily="34" charset="0"/>
                <a:cs typeface="Arial" panose="020B0604020202020204" pitchFamily="34" charset="0"/>
              </a:rPr>
              <a:t>||                                                                                                                                     </a:t>
            </a:r>
            <a:r>
              <a:rPr lang="en-US" sz="900" b="1">
                <a:solidFill>
                  <a:schemeClr val="tx1"/>
                </a:solidFill>
                <a:latin typeface="Helvetica" panose="020B0604020202030204" pitchFamily="34" charset="0"/>
                <a:cs typeface="Arial" panose="020B0604020202020204" pitchFamily="34" charset="0"/>
              </a:rPr>
              <a:t>Copyright © 2024 SoftClouds - All Rights Reserved     </a:t>
            </a:r>
            <a:endParaRPr lang="en-US" b="1">
              <a:solidFill>
                <a:schemeClr val="tx1"/>
              </a:solidFill>
              <a:latin typeface="Helvetica" panose="020B0604020202030204" pitchFamily="34" charset="0"/>
              <a:cs typeface="Arial" panose="020B0604020202020204" pitchFamily="34" charset="0"/>
            </a:endParaRPr>
          </a:p>
        </p:txBody>
      </p:sp>
    </p:spTree>
    <p:extLst>
      <p:ext uri="{BB962C8B-B14F-4D97-AF65-F5344CB8AC3E}">
        <p14:creationId xmlns:p14="http://schemas.microsoft.com/office/powerpoint/2010/main" val="31954857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defTabSz="914400" rtl="0" eaLnBrk="1" latinLnBrk="0" hangingPunct="1">
        <a:lnSpc>
          <a:spcPct val="90000"/>
        </a:lnSpc>
        <a:spcBef>
          <a:spcPct val="0"/>
        </a:spcBef>
        <a:buNone/>
        <a:defRPr sz="4000" kern="1200">
          <a:solidFill>
            <a:schemeClr val="tx1"/>
          </a:solidFill>
          <a:latin typeface="Rockwell" panose="02060603020205020403"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ockwell" panose="020606030202050204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ockwell" panose="020606030202050204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ockwell" panose="020606030202050204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ckwell" panose="020606030202050204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ckwell" panose="020606030202050204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mistral.ai/news/announcing-mistral-7b/"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E73A168-0861-0B84-B876-22C2519B3FA8}"/>
              </a:ext>
            </a:extLst>
          </p:cNvPr>
          <p:cNvSpPr>
            <a:spLocks noGrp="1"/>
          </p:cNvSpPr>
          <p:nvPr>
            <p:ph type="ctrTitle"/>
          </p:nvPr>
        </p:nvSpPr>
        <p:spPr/>
        <p:txBody>
          <a:bodyPr/>
          <a:lstStyle/>
          <a:p>
            <a:r>
              <a:rPr lang="en-IN"/>
              <a:t>Generative AI</a:t>
            </a:r>
          </a:p>
        </p:txBody>
      </p:sp>
      <p:sp>
        <p:nvSpPr>
          <p:cNvPr id="9" name="Subtitle 8">
            <a:extLst>
              <a:ext uri="{FF2B5EF4-FFF2-40B4-BE49-F238E27FC236}">
                <a16:creationId xmlns:a16="http://schemas.microsoft.com/office/drawing/2014/main" id="{39647585-0646-6C15-CA42-4BE676224217}"/>
              </a:ext>
            </a:extLst>
          </p:cNvPr>
          <p:cNvSpPr>
            <a:spLocks noGrp="1"/>
          </p:cNvSpPr>
          <p:nvPr>
            <p:ph type="subTitle" idx="1"/>
          </p:nvPr>
        </p:nvSpPr>
        <p:spPr/>
        <p:txBody>
          <a:bodyPr/>
          <a:lstStyle/>
          <a:p>
            <a:r>
              <a:rPr lang="en-IN"/>
              <a:t>Our findings</a:t>
            </a:r>
          </a:p>
        </p:txBody>
      </p:sp>
    </p:spTree>
    <p:extLst>
      <p:ext uri="{BB962C8B-B14F-4D97-AF65-F5344CB8AC3E}">
        <p14:creationId xmlns:p14="http://schemas.microsoft.com/office/powerpoint/2010/main" val="2312937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A9CBB-C8F9-85C5-E205-93D1DD2F4470}"/>
              </a:ext>
            </a:extLst>
          </p:cNvPr>
          <p:cNvSpPr>
            <a:spLocks noGrp="1"/>
          </p:cNvSpPr>
          <p:nvPr>
            <p:ph type="title"/>
          </p:nvPr>
        </p:nvSpPr>
        <p:spPr>
          <a:xfrm>
            <a:off x="217170" y="-24062"/>
            <a:ext cx="10125009" cy="1325563"/>
          </a:xfrm>
        </p:spPr>
        <p:txBody>
          <a:bodyPr/>
          <a:lstStyle/>
          <a:p>
            <a:r>
              <a:rPr lang="en-US"/>
              <a:t>Enablement Options for Enterprises</a:t>
            </a:r>
            <a:endParaRPr lang="en-IN"/>
          </a:p>
        </p:txBody>
      </p:sp>
      <p:sp>
        <p:nvSpPr>
          <p:cNvPr id="3" name="Content Placeholder 2">
            <a:extLst>
              <a:ext uri="{FF2B5EF4-FFF2-40B4-BE49-F238E27FC236}">
                <a16:creationId xmlns:a16="http://schemas.microsoft.com/office/drawing/2014/main" id="{58CCA0E1-7011-55F3-352D-906B415AE0C2}"/>
              </a:ext>
            </a:extLst>
          </p:cNvPr>
          <p:cNvSpPr>
            <a:spLocks noGrp="1"/>
          </p:cNvSpPr>
          <p:nvPr>
            <p:ph idx="1"/>
          </p:nvPr>
        </p:nvSpPr>
        <p:spPr>
          <a:xfrm>
            <a:off x="217170" y="1057164"/>
            <a:ext cx="11088249" cy="5273593"/>
          </a:xfrm>
        </p:spPr>
        <p:txBody>
          <a:bodyPr vert="horz" lIns="91440" tIns="45720" rIns="91440" bIns="45720" rtlCol="0" anchor="t">
            <a:normAutofit/>
          </a:bodyPr>
          <a:lstStyle/>
          <a:p>
            <a:pPr marL="342900" lvl="1" indent="-342900"/>
            <a:r>
              <a:rPr lang="en-US" b="1"/>
              <a:t>Option 1: </a:t>
            </a:r>
            <a:r>
              <a:rPr lang="en-US"/>
              <a:t>GPT 3.5 Turbo Instruct</a:t>
            </a:r>
          </a:p>
          <a:p>
            <a:pPr marL="630238" lvl="1" indent="19050">
              <a:buFont typeface="Wingdings" panose="05000000000000000000" pitchFamily="2" charset="2"/>
              <a:buChar char="v"/>
            </a:pPr>
            <a:r>
              <a:rPr lang="en-US" b="1"/>
              <a:t>  </a:t>
            </a:r>
            <a:r>
              <a:rPr lang="en-US"/>
              <a:t>Purchasing  plan for </a:t>
            </a:r>
            <a:r>
              <a:rPr lang="en-US" b="1"/>
              <a:t> </a:t>
            </a:r>
            <a:r>
              <a:rPr lang="en-US"/>
              <a:t>GPT 3.5 Turbo Instruct</a:t>
            </a:r>
          </a:p>
          <a:p>
            <a:pPr marL="630238" lvl="1" indent="19050">
              <a:buFont typeface="Wingdings" panose="05000000000000000000" pitchFamily="2" charset="2"/>
              <a:buChar char="v"/>
            </a:pPr>
            <a:r>
              <a:rPr lang="en-US" b="1"/>
              <a:t>  </a:t>
            </a:r>
            <a:r>
              <a:rPr lang="en-US"/>
              <a:t>Get paid OPEN AI Key  from OPEN AI</a:t>
            </a:r>
          </a:p>
          <a:p>
            <a:pPr marL="630238" lvl="1" indent="19050">
              <a:buFont typeface="Wingdings" panose="05000000000000000000" pitchFamily="2" charset="2"/>
              <a:buChar char="v"/>
            </a:pPr>
            <a:r>
              <a:rPr lang="en-US"/>
              <a:t>  Plug in the key in our current deployment</a:t>
            </a:r>
          </a:p>
          <a:p>
            <a:pPr marL="630238" lvl="1" indent="19050">
              <a:buFont typeface="Wingdings" panose="05000000000000000000" pitchFamily="2" charset="2"/>
              <a:buChar char="v"/>
            </a:pPr>
            <a:r>
              <a:rPr lang="en-US"/>
              <a:t>  Start using the Question and Answering Services.</a:t>
            </a:r>
          </a:p>
          <a:p>
            <a:pPr marL="630238" lvl="1" indent="19050">
              <a:buFont typeface="Wingdings" panose="05000000000000000000" pitchFamily="2" charset="2"/>
              <a:buChar char="v"/>
            </a:pPr>
            <a:endParaRPr lang="en-US"/>
          </a:p>
          <a:p>
            <a:pPr marL="342900" lvl="1" indent="-342900"/>
            <a:r>
              <a:rPr lang="en-US" b="1"/>
              <a:t>Option 2: </a:t>
            </a:r>
            <a:r>
              <a:rPr lang="en-IN"/>
              <a:t>Mistral-7B-Instruct-v0.2 </a:t>
            </a:r>
          </a:p>
          <a:p>
            <a:pPr marL="725488" lvl="1" indent="0">
              <a:buFont typeface="Wingdings" panose="05000000000000000000" pitchFamily="2" charset="2"/>
              <a:buChar char="v"/>
            </a:pPr>
            <a:r>
              <a:rPr lang="en-IN"/>
              <a:t>  Opensource Model provided under Apache 2.0 License.</a:t>
            </a:r>
          </a:p>
          <a:p>
            <a:pPr marL="725488" lvl="1" indent="0">
              <a:buFont typeface="Wingdings" panose="05000000000000000000" pitchFamily="2" charset="2"/>
              <a:buChar char="v"/>
            </a:pPr>
            <a:r>
              <a:rPr lang="en-IN"/>
              <a:t>  Available under Hugging Face Repository.</a:t>
            </a:r>
          </a:p>
          <a:p>
            <a:pPr marL="725488" lvl="1" indent="0">
              <a:buFont typeface="Wingdings" panose="05000000000000000000" pitchFamily="2" charset="2"/>
              <a:buChar char="v"/>
            </a:pPr>
            <a:r>
              <a:rPr lang="en-IN"/>
              <a:t>  Download the model in our High Configuration System ( GPU’s, Memory, Hard Disk).</a:t>
            </a:r>
          </a:p>
          <a:p>
            <a:pPr marL="725488" lvl="1" indent="0">
              <a:buFont typeface="Wingdings" panose="05000000000000000000" pitchFamily="2" charset="2"/>
              <a:buChar char="v"/>
            </a:pPr>
            <a:r>
              <a:rPr lang="en-IN"/>
              <a:t>  Perform Operation of either Retrieval augmented Generation(RAG) or Finetune the</a:t>
            </a:r>
          </a:p>
          <a:p>
            <a:pPr marL="725488" lvl="1" indent="0">
              <a:buNone/>
            </a:pPr>
            <a:r>
              <a:rPr lang="en-IN"/>
              <a:t>      model based on Enterprise Data Changes.</a:t>
            </a:r>
          </a:p>
          <a:p>
            <a:pPr marL="1068388" lvl="1" indent="-342900">
              <a:buFont typeface="Wingdings" panose="05000000000000000000" pitchFamily="2" charset="2"/>
              <a:buChar char="v"/>
            </a:pPr>
            <a:r>
              <a:rPr lang="en-IN"/>
              <a:t>Start performing Inferencing/Question-Answering services/Chat Services.</a:t>
            </a:r>
          </a:p>
          <a:p>
            <a:pPr marL="342900" lvl="1" indent="-342900"/>
            <a:endParaRPr lang="en-US" b="1"/>
          </a:p>
          <a:p>
            <a:pPr marL="342900" lvl="1" indent="-342900"/>
            <a:endParaRPr lang="en-US"/>
          </a:p>
          <a:p>
            <a:pPr marL="342900" lvl="1" indent="0">
              <a:buNone/>
            </a:pPr>
            <a:endParaRPr lang="en-US"/>
          </a:p>
          <a:p>
            <a:pPr marL="342900" lvl="1" indent="0">
              <a:buNone/>
            </a:pPr>
            <a:endParaRPr lang="en-US"/>
          </a:p>
          <a:p>
            <a:pPr marL="0" lvl="1" indent="0"/>
            <a:endParaRPr lang="en-US"/>
          </a:p>
          <a:p>
            <a:pPr marL="342900" lvl="1" indent="-342900"/>
            <a:endParaRPr lang="en-US"/>
          </a:p>
          <a:p>
            <a:pPr marL="342900" lvl="1" indent="-342900"/>
            <a:endParaRPr lang="en-US"/>
          </a:p>
        </p:txBody>
      </p:sp>
    </p:spTree>
    <p:extLst>
      <p:ext uri="{BB962C8B-B14F-4D97-AF65-F5344CB8AC3E}">
        <p14:creationId xmlns:p14="http://schemas.microsoft.com/office/powerpoint/2010/main" val="21027825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A9CBB-C8F9-85C5-E205-93D1DD2F4470}"/>
              </a:ext>
            </a:extLst>
          </p:cNvPr>
          <p:cNvSpPr>
            <a:spLocks noGrp="1"/>
          </p:cNvSpPr>
          <p:nvPr>
            <p:ph type="title"/>
          </p:nvPr>
        </p:nvSpPr>
        <p:spPr>
          <a:xfrm>
            <a:off x="217170" y="-24062"/>
            <a:ext cx="10125009" cy="1325563"/>
          </a:xfrm>
        </p:spPr>
        <p:txBody>
          <a:bodyPr/>
          <a:lstStyle/>
          <a:p>
            <a:r>
              <a:rPr lang="en-US"/>
              <a:t>Offering of AI Services</a:t>
            </a:r>
            <a:endParaRPr lang="en-IN"/>
          </a:p>
        </p:txBody>
      </p:sp>
      <p:sp>
        <p:nvSpPr>
          <p:cNvPr id="3" name="Content Placeholder 2">
            <a:extLst>
              <a:ext uri="{FF2B5EF4-FFF2-40B4-BE49-F238E27FC236}">
                <a16:creationId xmlns:a16="http://schemas.microsoft.com/office/drawing/2014/main" id="{58CCA0E1-7011-55F3-352D-906B415AE0C2}"/>
              </a:ext>
            </a:extLst>
          </p:cNvPr>
          <p:cNvSpPr>
            <a:spLocks noGrp="1"/>
          </p:cNvSpPr>
          <p:nvPr>
            <p:ph idx="1"/>
          </p:nvPr>
        </p:nvSpPr>
        <p:spPr>
          <a:xfrm>
            <a:off x="217170" y="1057164"/>
            <a:ext cx="11088249" cy="5280573"/>
          </a:xfrm>
        </p:spPr>
        <p:txBody>
          <a:bodyPr vert="horz" lIns="91440" tIns="45720" rIns="91440" bIns="45720" rtlCol="0" anchor="t">
            <a:normAutofit/>
          </a:bodyPr>
          <a:lstStyle/>
          <a:p>
            <a:pPr marL="438150" lvl="1" indent="-342900">
              <a:buFont typeface="Wingdings" panose="05000000000000000000" pitchFamily="2" charset="2"/>
              <a:buChar char="Ø"/>
            </a:pPr>
            <a:r>
              <a:rPr lang="en-IN" sz="2000" dirty="0">
                <a:latin typeface="Rockwell"/>
              </a:rPr>
              <a:t>Improve Customer Experience(CX) by defining custom chatbots ove</a:t>
            </a:r>
            <a:r>
              <a:rPr lang="en-IN" dirty="0">
                <a:latin typeface="Rockwell"/>
              </a:rPr>
              <a:t>r sales data/10-K reports. Ability of Chatbot will be:</a:t>
            </a:r>
            <a:endParaRPr lang="en-IN" sz="2000" dirty="0">
              <a:latin typeface="Rockwell"/>
            </a:endParaRPr>
          </a:p>
          <a:p>
            <a:pPr marL="725170" lvl="1" indent="3175"/>
            <a:r>
              <a:rPr lang="en-IN" dirty="0">
                <a:latin typeface="Rockwell"/>
              </a:rPr>
              <a:t> Able to quickly  locate specific financial metrics(revenue/earnings) within</a:t>
            </a:r>
          </a:p>
          <a:p>
            <a:pPr marL="725170" lvl="1" indent="0">
              <a:buNone/>
            </a:pPr>
            <a:r>
              <a:rPr lang="en-IN" dirty="0">
                <a:latin typeface="Rockwell"/>
              </a:rPr>
              <a:t>  10-K report.</a:t>
            </a:r>
          </a:p>
          <a:p>
            <a:pPr marL="725170" lvl="1" indent="3175"/>
            <a:r>
              <a:rPr lang="en-IN" dirty="0">
                <a:latin typeface="Rockwell"/>
              </a:rPr>
              <a:t> Able to </a:t>
            </a:r>
            <a:r>
              <a:rPr lang="en-US" dirty="0">
                <a:latin typeface="Rockwell"/>
              </a:rPr>
              <a:t>Summarize key financial results and trends highlighted in the report.</a:t>
            </a:r>
            <a:endParaRPr lang="en-IN" dirty="0">
              <a:latin typeface="Rockwell"/>
            </a:endParaRPr>
          </a:p>
          <a:p>
            <a:pPr marL="725170" lvl="1" indent="3175"/>
            <a:r>
              <a:rPr lang="en-IN" dirty="0">
                <a:latin typeface="Rockwell"/>
              </a:rPr>
              <a:t> Able to extract and  Summarize challenges/risk factors faced by the</a:t>
            </a:r>
          </a:p>
          <a:p>
            <a:pPr marL="725170" lvl="1" indent="0">
              <a:buNone/>
            </a:pPr>
            <a:r>
              <a:rPr lang="en-IN" dirty="0">
                <a:latin typeface="Rockwell"/>
              </a:rPr>
              <a:t>   company.</a:t>
            </a:r>
          </a:p>
          <a:p>
            <a:pPr marL="993775" lvl="1" indent="-267970"/>
            <a:r>
              <a:rPr lang="en-IN" dirty="0">
                <a:latin typeface="Rockwell"/>
              </a:rPr>
              <a:t>Able to perform comparative analysis of Financial performance of companies.</a:t>
            </a:r>
          </a:p>
          <a:p>
            <a:pPr marL="993775" lvl="1" indent="-267970"/>
            <a:endParaRPr lang="en-IN"/>
          </a:p>
          <a:p>
            <a:pPr marL="95250" lvl="1" indent="20320">
              <a:buFont typeface="Wingdings" panose="05000000000000000000" pitchFamily="2" charset="2"/>
              <a:buChar char="Ø"/>
            </a:pPr>
            <a:r>
              <a:rPr lang="en-IN" dirty="0">
                <a:latin typeface="Rockwell"/>
              </a:rPr>
              <a:t> Custom chatbot over Service Tickets. Ability of Chatbot will be:</a:t>
            </a:r>
          </a:p>
          <a:p>
            <a:pPr marL="972820" lvl="1" indent="-342900"/>
            <a:r>
              <a:rPr lang="en-US" sz="2000" dirty="0">
                <a:effectLst/>
                <a:latin typeface="Rockwell"/>
                <a:ea typeface="Times New Roman" panose="02020603050405020304" pitchFamily="18" charset="0"/>
              </a:rPr>
              <a:t>Can chat intelligently with users based on prior tickets</a:t>
            </a:r>
          </a:p>
          <a:p>
            <a:pPr marL="972820" lvl="1" indent="-342900"/>
            <a:r>
              <a:rPr lang="en-IN" dirty="0">
                <a:latin typeface="Rockwell"/>
              </a:rPr>
              <a:t>Can step by step guide to service person for solving the Technical Problem faced in the product.</a:t>
            </a:r>
          </a:p>
          <a:p>
            <a:pPr marL="972820" lvl="1" indent="-342900"/>
            <a:r>
              <a:rPr lang="en-IN">
                <a:latin typeface="Rockwell"/>
              </a:rPr>
              <a:t>Can guide to user for performing initial self-check for any Technical problem raised in the </a:t>
            </a:r>
            <a:r>
              <a:rPr lang="en-IN" dirty="0">
                <a:latin typeface="Rockwell"/>
              </a:rPr>
              <a:t>product.</a:t>
            </a:r>
          </a:p>
          <a:p>
            <a:pPr marL="95250" lvl="1" indent="20320">
              <a:buFont typeface="Wingdings" panose="05000000000000000000" pitchFamily="2" charset="2"/>
              <a:buChar char="Ø"/>
            </a:pPr>
            <a:endParaRPr lang="en-IN"/>
          </a:p>
          <a:p>
            <a:pPr marL="515620" lvl="1" indent="-342900">
              <a:buFont typeface="Wingdings" panose="05000000000000000000" pitchFamily="2" charset="2"/>
              <a:buChar char="Ø"/>
            </a:pPr>
            <a:endParaRPr lang="en-IN"/>
          </a:p>
          <a:p>
            <a:pPr marL="1068070" lvl="1" indent="-342900"/>
            <a:endParaRPr lang="en-IN"/>
          </a:p>
          <a:p>
            <a:pPr marL="725170" lvl="1" indent="0">
              <a:buNone/>
            </a:pPr>
            <a:endParaRPr lang="en-US"/>
          </a:p>
          <a:p>
            <a:pPr marL="342900" lvl="1" indent="-342900"/>
            <a:endParaRPr lang="en-US"/>
          </a:p>
        </p:txBody>
      </p:sp>
    </p:spTree>
    <p:extLst>
      <p:ext uri="{BB962C8B-B14F-4D97-AF65-F5344CB8AC3E}">
        <p14:creationId xmlns:p14="http://schemas.microsoft.com/office/powerpoint/2010/main" val="1122833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A9CBB-C8F9-85C5-E205-93D1DD2F4470}"/>
              </a:ext>
            </a:extLst>
          </p:cNvPr>
          <p:cNvSpPr>
            <a:spLocks noGrp="1"/>
          </p:cNvSpPr>
          <p:nvPr>
            <p:ph type="title"/>
          </p:nvPr>
        </p:nvSpPr>
        <p:spPr/>
        <p:txBody>
          <a:bodyPr/>
          <a:lstStyle/>
          <a:p>
            <a:r>
              <a:rPr lang="en-IN"/>
              <a:t>Our findings</a:t>
            </a:r>
          </a:p>
        </p:txBody>
      </p:sp>
      <p:sp>
        <p:nvSpPr>
          <p:cNvPr id="3" name="Content Placeholder 2">
            <a:extLst>
              <a:ext uri="{FF2B5EF4-FFF2-40B4-BE49-F238E27FC236}">
                <a16:creationId xmlns:a16="http://schemas.microsoft.com/office/drawing/2014/main" id="{58CCA0E1-7011-55F3-352D-906B415AE0C2}"/>
              </a:ext>
            </a:extLst>
          </p:cNvPr>
          <p:cNvSpPr>
            <a:spLocks noGrp="1"/>
          </p:cNvSpPr>
          <p:nvPr>
            <p:ph idx="1"/>
          </p:nvPr>
        </p:nvSpPr>
        <p:spPr/>
        <p:txBody>
          <a:bodyPr/>
          <a:lstStyle/>
          <a:p>
            <a:r>
              <a:rPr lang="en-IN"/>
              <a:t>Intro to Gen AI</a:t>
            </a:r>
          </a:p>
          <a:p>
            <a:r>
              <a:rPr lang="en-IN"/>
              <a:t>What is Large Language Models(LLM)?</a:t>
            </a:r>
          </a:p>
          <a:p>
            <a:r>
              <a:rPr lang="en-IN"/>
              <a:t>Key players in market</a:t>
            </a:r>
          </a:p>
          <a:p>
            <a:pPr lvl="1"/>
            <a:r>
              <a:rPr lang="en-IN"/>
              <a:t>ChatGPT by OpenAI</a:t>
            </a:r>
          </a:p>
          <a:p>
            <a:pPr lvl="1"/>
            <a:r>
              <a:rPr lang="en-IN"/>
              <a:t>Llama2 ( )</a:t>
            </a:r>
          </a:p>
          <a:p>
            <a:pPr lvl="1"/>
            <a:r>
              <a:rPr lang="en-IN"/>
              <a:t>Hugging face (</a:t>
            </a:r>
            <a:r>
              <a:rPr lang="en-IN" err="1"/>
              <a:t>mistralai</a:t>
            </a:r>
            <a:r>
              <a:rPr lang="en-IN"/>
              <a:t>/Mistral-7B-Instruct-v0.2)</a:t>
            </a:r>
          </a:p>
          <a:p>
            <a:r>
              <a:rPr lang="en-IN"/>
              <a:t>Comparison</a:t>
            </a:r>
          </a:p>
          <a:p>
            <a:r>
              <a:rPr lang="en-IN"/>
              <a:t>Enablement Options for Enterprises</a:t>
            </a:r>
          </a:p>
          <a:p>
            <a:r>
              <a:rPr lang="en-IN"/>
              <a:t>Offering of AI services</a:t>
            </a:r>
          </a:p>
          <a:p>
            <a:endParaRPr lang="en-IN"/>
          </a:p>
          <a:p>
            <a:pPr lvl="1"/>
            <a:endParaRPr lang="en-IN"/>
          </a:p>
        </p:txBody>
      </p:sp>
    </p:spTree>
    <p:extLst>
      <p:ext uri="{BB962C8B-B14F-4D97-AF65-F5344CB8AC3E}">
        <p14:creationId xmlns:p14="http://schemas.microsoft.com/office/powerpoint/2010/main" val="1854060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A9CBB-C8F9-85C5-E205-93D1DD2F4470}"/>
              </a:ext>
            </a:extLst>
          </p:cNvPr>
          <p:cNvSpPr>
            <a:spLocks noGrp="1"/>
          </p:cNvSpPr>
          <p:nvPr>
            <p:ph type="title"/>
          </p:nvPr>
        </p:nvSpPr>
        <p:spPr/>
        <p:txBody>
          <a:bodyPr/>
          <a:lstStyle/>
          <a:p>
            <a:r>
              <a:rPr lang="en-IN">
                <a:latin typeface="Rockwell"/>
              </a:rPr>
              <a:t>Introduction to Generative AI</a:t>
            </a:r>
            <a:endParaRPr lang="en-IN"/>
          </a:p>
        </p:txBody>
      </p:sp>
      <p:sp>
        <p:nvSpPr>
          <p:cNvPr id="3" name="Content Placeholder 2">
            <a:extLst>
              <a:ext uri="{FF2B5EF4-FFF2-40B4-BE49-F238E27FC236}">
                <a16:creationId xmlns:a16="http://schemas.microsoft.com/office/drawing/2014/main" id="{58CCA0E1-7011-55F3-352D-906B415AE0C2}"/>
              </a:ext>
            </a:extLst>
          </p:cNvPr>
          <p:cNvSpPr>
            <a:spLocks noGrp="1"/>
          </p:cNvSpPr>
          <p:nvPr>
            <p:ph idx="1"/>
          </p:nvPr>
        </p:nvSpPr>
        <p:spPr>
          <a:xfrm>
            <a:off x="217170" y="1525663"/>
            <a:ext cx="11088249" cy="4351338"/>
          </a:xfrm>
        </p:spPr>
        <p:txBody>
          <a:bodyPr vert="horz" lIns="91440" tIns="45720" rIns="91440" bIns="45720" rtlCol="0" anchor="t">
            <a:normAutofit/>
          </a:bodyPr>
          <a:lstStyle/>
          <a:p>
            <a:pPr marL="173038" lvl="1" indent="0" algn="just"/>
            <a:r>
              <a:rPr lang="en-US"/>
              <a:t> Generative AI, or generative artificial intelligence, is a type of AI that can create entirely</a:t>
            </a:r>
          </a:p>
          <a:p>
            <a:pPr marL="95250" lvl="1" indent="0" algn="just">
              <a:buNone/>
            </a:pPr>
            <a:r>
              <a:rPr lang="en-US"/>
              <a:t>    new content,  like text, images, music, and even videos.</a:t>
            </a:r>
          </a:p>
          <a:p>
            <a:pPr marL="95250" lvl="1" indent="0">
              <a:buNone/>
            </a:pPr>
            <a:endParaRPr lang="en-US"/>
          </a:p>
          <a:p>
            <a:pPr marL="173038" lvl="1" indent="3175" algn="just"/>
            <a:r>
              <a:rPr lang="en-US"/>
              <a:t> Generative AI models are trained on massive amounts of existing data, like books, code, or</a:t>
            </a:r>
          </a:p>
          <a:p>
            <a:pPr marL="173038" lvl="1" indent="0" algn="just">
              <a:buNone/>
            </a:pPr>
            <a:r>
              <a:rPr lang="en-US"/>
              <a:t>   pictures.</a:t>
            </a:r>
          </a:p>
          <a:p>
            <a:pPr marL="173038" lvl="1" indent="0">
              <a:buNone/>
            </a:pPr>
            <a:r>
              <a:rPr lang="en-US"/>
              <a:t> </a:t>
            </a:r>
          </a:p>
          <a:p>
            <a:pPr marL="173038" lvl="1" indent="3175"/>
            <a:r>
              <a:rPr lang="en-US"/>
              <a:t> By analyzing this data, the models learn the underlying patterns and relationships.</a:t>
            </a:r>
          </a:p>
          <a:p>
            <a:pPr marL="173038" lvl="1" indent="3175"/>
            <a:endParaRPr lang="en-US"/>
          </a:p>
          <a:p>
            <a:pPr marL="173038" lvl="1" indent="3175" algn="just"/>
            <a:r>
              <a:rPr lang="en-US"/>
              <a:t> Generative AI has numerous applications, including generating realistic images, text</a:t>
            </a:r>
          </a:p>
          <a:p>
            <a:pPr marL="173038" lvl="1" indent="0" algn="just">
              <a:buNone/>
            </a:pPr>
            <a:r>
              <a:rPr lang="en-US"/>
              <a:t>   generation, creating music, designing new products, and even generating synthetic data</a:t>
            </a:r>
          </a:p>
          <a:p>
            <a:pPr marL="173038" lvl="1" indent="0" algn="just">
              <a:buNone/>
            </a:pPr>
            <a:r>
              <a:rPr lang="en-US"/>
              <a:t>   for training other AI models.</a:t>
            </a:r>
          </a:p>
          <a:p>
            <a:pPr marL="457200" lvl="1" indent="0">
              <a:buNone/>
            </a:pPr>
            <a:endParaRPr lang="en-IN"/>
          </a:p>
        </p:txBody>
      </p:sp>
    </p:spTree>
    <p:extLst>
      <p:ext uri="{BB962C8B-B14F-4D97-AF65-F5344CB8AC3E}">
        <p14:creationId xmlns:p14="http://schemas.microsoft.com/office/powerpoint/2010/main" val="3486522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A9CBB-C8F9-85C5-E205-93D1DD2F4470}"/>
              </a:ext>
            </a:extLst>
          </p:cNvPr>
          <p:cNvSpPr>
            <a:spLocks noGrp="1"/>
          </p:cNvSpPr>
          <p:nvPr>
            <p:ph type="title"/>
          </p:nvPr>
        </p:nvSpPr>
        <p:spPr>
          <a:xfrm>
            <a:off x="217170" y="0"/>
            <a:ext cx="10140775" cy="1325563"/>
          </a:xfrm>
        </p:spPr>
        <p:txBody>
          <a:bodyPr/>
          <a:lstStyle/>
          <a:p>
            <a:r>
              <a:rPr lang="en-IN">
                <a:latin typeface="Rockwell"/>
              </a:rPr>
              <a:t>What is Large Language Models(LLM)?</a:t>
            </a:r>
            <a:endParaRPr lang="en-IN"/>
          </a:p>
        </p:txBody>
      </p:sp>
      <p:sp>
        <p:nvSpPr>
          <p:cNvPr id="3" name="Content Placeholder 2">
            <a:extLst>
              <a:ext uri="{FF2B5EF4-FFF2-40B4-BE49-F238E27FC236}">
                <a16:creationId xmlns:a16="http://schemas.microsoft.com/office/drawing/2014/main" id="{58CCA0E1-7011-55F3-352D-906B415AE0C2}"/>
              </a:ext>
            </a:extLst>
          </p:cNvPr>
          <p:cNvSpPr>
            <a:spLocks noGrp="1"/>
          </p:cNvSpPr>
          <p:nvPr>
            <p:ph idx="1"/>
          </p:nvPr>
        </p:nvSpPr>
        <p:spPr>
          <a:xfrm>
            <a:off x="217170" y="1253330"/>
            <a:ext cx="11088249" cy="4895222"/>
          </a:xfrm>
        </p:spPr>
        <p:txBody>
          <a:bodyPr vert="horz" lIns="91440" tIns="45720" rIns="91440" bIns="45720" rtlCol="0" anchor="t">
            <a:normAutofit fontScale="92500" lnSpcReduction="10000"/>
          </a:bodyPr>
          <a:lstStyle/>
          <a:p>
            <a:pPr algn="just"/>
            <a:r>
              <a:rPr lang="en-US"/>
              <a:t> </a:t>
            </a:r>
            <a:r>
              <a:rPr lang="en-US" sz="2000">
                <a:solidFill>
                  <a:srgbClr val="1F2328"/>
                </a:solidFill>
                <a:latin typeface="Rockwell" panose="02060603020205020403" pitchFamily="18" charset="0"/>
              </a:rPr>
              <a:t>A large language model (LLM) is a type of artificial intelligence (AI) algorithm that uses deep learning techniques and massively large data sets to understand, summarize, generate and predict new content. </a:t>
            </a:r>
          </a:p>
          <a:p>
            <a:pPr algn="just"/>
            <a:r>
              <a:rPr lang="en-US" sz="2000">
                <a:solidFill>
                  <a:srgbClr val="1F2328"/>
                </a:solidFill>
                <a:latin typeface="Rockwell" panose="02060603020205020403" pitchFamily="18" charset="0"/>
              </a:rPr>
              <a:t>Popular LLMs like GPT4,GPT-3, Gemini, Claude etc. have thousands of billion model parameters.</a:t>
            </a:r>
          </a:p>
          <a:p>
            <a:pPr algn="just"/>
            <a:r>
              <a:rPr lang="en-US" sz="2000">
                <a:solidFill>
                  <a:srgbClr val="1F2328"/>
                </a:solidFill>
                <a:latin typeface="Rockwell" panose="02060603020205020403" pitchFamily="18" charset="0"/>
              </a:rPr>
              <a:t>In the context of machine learning, model parameters are knobs and switches that the algorithm tunes during training to make accurate predictions or generate meaningful outputs.</a:t>
            </a:r>
          </a:p>
          <a:p>
            <a:pPr algn="just"/>
            <a:r>
              <a:rPr lang="en-US" sz="2000">
                <a:solidFill>
                  <a:srgbClr val="1F2328"/>
                </a:solidFill>
                <a:latin typeface="Rockwell" panose="02060603020205020403" pitchFamily="18" charset="0"/>
              </a:rPr>
              <a:t>Language models are essentially algorithms or systems that are trained to understand and generate human-like text. </a:t>
            </a:r>
          </a:p>
          <a:p>
            <a:pPr algn="just"/>
            <a:r>
              <a:rPr lang="en-US" sz="2000">
                <a:solidFill>
                  <a:srgbClr val="1F2328"/>
                </a:solidFill>
                <a:latin typeface="Rockwell" panose="02060603020205020403" pitchFamily="18" charset="0"/>
              </a:rPr>
              <a:t>They serve as a representation of how language works, learning from diverse datasets to predict what words or sequences of words are likely to come next in a given context.</a:t>
            </a:r>
          </a:p>
          <a:p>
            <a:pPr algn="just"/>
            <a:r>
              <a:rPr lang="en-US" sz="2000">
                <a:solidFill>
                  <a:srgbClr val="1F2328"/>
                </a:solidFill>
                <a:latin typeface="Rockwell" panose="02060603020205020403" pitchFamily="18" charset="0"/>
              </a:rPr>
              <a:t>The "Large" aspect amplifies their capabilities. Traditional language models, especially those from the past, were smaller in scale and couldn't capture the intricacies of language as effectively. </a:t>
            </a:r>
          </a:p>
          <a:p>
            <a:pPr algn="just"/>
            <a:r>
              <a:rPr lang="en-US" sz="2000">
                <a:solidFill>
                  <a:srgbClr val="1F2328"/>
                </a:solidFill>
                <a:latin typeface="Rockwell" panose="02060603020205020403" pitchFamily="18" charset="0"/>
              </a:rPr>
              <a:t>With advancements in technology and the availability of massive computing power, we've been able to build much larger models. These Large Language Models, like ChatGPT, have billions of parameters, which are essentially the variables the model uses to make sense of language.</a:t>
            </a:r>
          </a:p>
          <a:p>
            <a:pPr algn="just"/>
            <a:endParaRPr lang="en-US" sz="2000">
              <a:solidFill>
                <a:srgbClr val="1F2328"/>
              </a:solidFill>
              <a:latin typeface="Rockwell" panose="02060603020205020403" pitchFamily="18" charset="0"/>
            </a:endParaRPr>
          </a:p>
          <a:p>
            <a:endParaRPr lang="en-US" sz="2000">
              <a:solidFill>
                <a:srgbClr val="1F2328"/>
              </a:solidFill>
              <a:latin typeface="Rockwell" panose="02060603020205020403" pitchFamily="18" charset="0"/>
            </a:endParaRPr>
          </a:p>
          <a:p>
            <a:endParaRPr lang="en-US" sz="2000">
              <a:solidFill>
                <a:srgbClr val="1F2328"/>
              </a:solidFill>
              <a:latin typeface="Rockwell" panose="02060603020205020403" pitchFamily="18" charset="0"/>
            </a:endParaRPr>
          </a:p>
          <a:p>
            <a:pPr marL="173038" lvl="1" indent="0">
              <a:buNone/>
            </a:pPr>
            <a:endParaRPr lang="en-IN"/>
          </a:p>
        </p:txBody>
      </p:sp>
    </p:spTree>
    <p:extLst>
      <p:ext uri="{BB962C8B-B14F-4D97-AF65-F5344CB8AC3E}">
        <p14:creationId xmlns:p14="http://schemas.microsoft.com/office/powerpoint/2010/main" val="1902926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A9CBB-C8F9-85C5-E205-93D1DD2F4470}"/>
              </a:ext>
            </a:extLst>
          </p:cNvPr>
          <p:cNvSpPr>
            <a:spLocks noGrp="1"/>
          </p:cNvSpPr>
          <p:nvPr>
            <p:ph type="title"/>
          </p:nvPr>
        </p:nvSpPr>
        <p:spPr>
          <a:xfrm>
            <a:off x="217170" y="0"/>
            <a:ext cx="10125009" cy="1325563"/>
          </a:xfrm>
        </p:spPr>
        <p:txBody>
          <a:bodyPr/>
          <a:lstStyle/>
          <a:p>
            <a:r>
              <a:rPr lang="en-IN">
                <a:latin typeface="Rockwell"/>
              </a:rPr>
              <a:t>Key Players in Market- OpenAI Models</a:t>
            </a:r>
            <a:endParaRPr lang="en-IN"/>
          </a:p>
        </p:txBody>
      </p:sp>
      <p:sp>
        <p:nvSpPr>
          <p:cNvPr id="3" name="Content Placeholder 2">
            <a:extLst>
              <a:ext uri="{FF2B5EF4-FFF2-40B4-BE49-F238E27FC236}">
                <a16:creationId xmlns:a16="http://schemas.microsoft.com/office/drawing/2014/main" id="{58CCA0E1-7011-55F3-352D-906B415AE0C2}"/>
              </a:ext>
            </a:extLst>
          </p:cNvPr>
          <p:cNvSpPr>
            <a:spLocks noGrp="1"/>
          </p:cNvSpPr>
          <p:nvPr>
            <p:ph idx="1"/>
          </p:nvPr>
        </p:nvSpPr>
        <p:spPr>
          <a:xfrm>
            <a:off x="217170" y="1253331"/>
            <a:ext cx="11088249" cy="4351338"/>
          </a:xfrm>
        </p:spPr>
        <p:txBody>
          <a:bodyPr vert="horz" lIns="91440" tIns="45720" rIns="91440" bIns="45720" rtlCol="0" anchor="t">
            <a:normAutofit lnSpcReduction="10000"/>
          </a:bodyPr>
          <a:lstStyle/>
          <a:p>
            <a:pPr marL="173038" lvl="1" indent="19050" algn="just"/>
            <a:r>
              <a:rPr lang="en-US"/>
              <a:t> OpenAI Models are a collection of tools built by OpenAI, a research company focused on</a:t>
            </a:r>
          </a:p>
          <a:p>
            <a:pPr marL="173038" lvl="1" indent="0" algn="just">
              <a:buNone/>
            </a:pPr>
            <a:r>
              <a:rPr lang="en-US"/>
              <a:t>   developing safe and beneficial artificial intelligence.</a:t>
            </a:r>
          </a:p>
          <a:p>
            <a:pPr marL="173038" lvl="1" indent="19050" algn="just"/>
            <a:r>
              <a:rPr lang="en-US"/>
              <a:t> OpenAI Models Variants:</a:t>
            </a:r>
          </a:p>
          <a:p>
            <a:pPr marL="515938" lvl="1" indent="20638" algn="just">
              <a:buFont typeface="Wingdings" panose="05000000000000000000" pitchFamily="2" charset="2"/>
              <a:buChar char="Ø"/>
            </a:pPr>
            <a:r>
              <a:rPr lang="en-US"/>
              <a:t> </a:t>
            </a:r>
            <a:r>
              <a:rPr lang="en-US" b="1"/>
              <a:t>GPT 4.0/ GPT 4.0 Turbo </a:t>
            </a:r>
            <a:r>
              <a:rPr lang="en-US"/>
              <a:t>( Size: 1.75 Trillion Parameters)</a:t>
            </a:r>
          </a:p>
          <a:p>
            <a:pPr marL="515938" lvl="1" indent="20638" algn="just">
              <a:buFont typeface="Wingdings" panose="05000000000000000000" pitchFamily="2" charset="2"/>
              <a:buChar char="Ø"/>
            </a:pPr>
            <a:r>
              <a:rPr lang="en-US" b="1"/>
              <a:t>GPT 3.5 </a:t>
            </a:r>
            <a:r>
              <a:rPr lang="en-US"/>
              <a:t>( Size: 350 Billion Parameters)</a:t>
            </a:r>
          </a:p>
          <a:p>
            <a:pPr marL="515938" lvl="1" indent="20638" algn="just">
              <a:buFont typeface="Wingdings" panose="05000000000000000000" pitchFamily="2" charset="2"/>
              <a:buChar char="Ø"/>
            </a:pPr>
            <a:r>
              <a:rPr lang="en-US"/>
              <a:t> </a:t>
            </a:r>
            <a:r>
              <a:rPr lang="en-US" b="1"/>
              <a:t>GPT 3.0 </a:t>
            </a:r>
            <a:r>
              <a:rPr lang="en-US"/>
              <a:t>( Size: 175 Billion Parameters)</a:t>
            </a:r>
          </a:p>
          <a:p>
            <a:pPr marL="515938" lvl="1" indent="20638" algn="just">
              <a:buFont typeface="Wingdings" panose="05000000000000000000" pitchFamily="2" charset="2"/>
              <a:buChar char="Ø"/>
            </a:pPr>
            <a:r>
              <a:rPr lang="en-US" b="1"/>
              <a:t> Embedding Models</a:t>
            </a:r>
            <a:r>
              <a:rPr lang="en-US"/>
              <a:t>( text-embedding-ada-002,text-embedding-3-large)</a:t>
            </a:r>
          </a:p>
          <a:p>
            <a:pPr marL="515938" lvl="1" indent="20638" algn="just">
              <a:buFont typeface="Wingdings" panose="05000000000000000000" pitchFamily="2" charset="2"/>
              <a:buChar char="Ø"/>
            </a:pPr>
            <a:endParaRPr lang="en-IN"/>
          </a:p>
          <a:p>
            <a:pPr marL="173038" lvl="1" indent="-342900" algn="just"/>
            <a:r>
              <a:rPr lang="en-US"/>
              <a:t>Multiple models, each with different capabilities and price points. Prices can be viewed in</a:t>
            </a:r>
          </a:p>
          <a:p>
            <a:pPr marL="0" lvl="1" indent="0" algn="just">
              <a:buNone/>
            </a:pPr>
            <a:r>
              <a:rPr lang="en-US"/>
              <a:t>     units of either per 1M or 1K tokens.</a:t>
            </a:r>
          </a:p>
          <a:p>
            <a:pPr marL="0" lvl="1" indent="0" algn="just">
              <a:buNone/>
            </a:pPr>
            <a:endParaRPr lang="en-US"/>
          </a:p>
          <a:p>
            <a:pPr marL="342900" lvl="1" indent="-342900" algn="just"/>
            <a:r>
              <a:rPr lang="en-US"/>
              <a:t>Tokens are pieces of words, where 1,000 tokens is about 750 words. </a:t>
            </a:r>
          </a:p>
          <a:p>
            <a:pPr marL="342900" lvl="1" indent="-342900" algn="just"/>
            <a:endParaRPr lang="en-US"/>
          </a:p>
          <a:p>
            <a:pPr marL="342900" lvl="1" indent="-342900" algn="just"/>
            <a:r>
              <a:rPr lang="en-US" b="1"/>
              <a:t>Pricing: </a:t>
            </a:r>
            <a:r>
              <a:rPr lang="en-US"/>
              <a:t>https://openai.com/api/pricing</a:t>
            </a:r>
          </a:p>
          <a:p>
            <a:pPr marL="0" lvl="1" indent="0">
              <a:buNone/>
            </a:pPr>
            <a:endParaRPr lang="en-US"/>
          </a:p>
        </p:txBody>
      </p:sp>
    </p:spTree>
    <p:extLst>
      <p:ext uri="{BB962C8B-B14F-4D97-AF65-F5344CB8AC3E}">
        <p14:creationId xmlns:p14="http://schemas.microsoft.com/office/powerpoint/2010/main" val="1846234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A9CBB-C8F9-85C5-E205-93D1DD2F4470}"/>
              </a:ext>
            </a:extLst>
          </p:cNvPr>
          <p:cNvSpPr>
            <a:spLocks noGrp="1"/>
          </p:cNvSpPr>
          <p:nvPr>
            <p:ph type="title"/>
          </p:nvPr>
        </p:nvSpPr>
        <p:spPr>
          <a:xfrm>
            <a:off x="217170" y="0"/>
            <a:ext cx="10125009" cy="1325563"/>
          </a:xfrm>
        </p:spPr>
        <p:txBody>
          <a:bodyPr/>
          <a:lstStyle/>
          <a:p>
            <a:r>
              <a:rPr lang="en-IN">
                <a:latin typeface="Rockwell"/>
              </a:rPr>
              <a:t>Key Players in Market- LLaMA Models</a:t>
            </a:r>
            <a:endParaRPr lang="en-IN"/>
          </a:p>
        </p:txBody>
      </p:sp>
      <p:sp>
        <p:nvSpPr>
          <p:cNvPr id="3" name="Content Placeholder 2">
            <a:extLst>
              <a:ext uri="{FF2B5EF4-FFF2-40B4-BE49-F238E27FC236}">
                <a16:creationId xmlns:a16="http://schemas.microsoft.com/office/drawing/2014/main" id="{58CCA0E1-7011-55F3-352D-906B415AE0C2}"/>
              </a:ext>
            </a:extLst>
          </p:cNvPr>
          <p:cNvSpPr>
            <a:spLocks noGrp="1"/>
          </p:cNvSpPr>
          <p:nvPr>
            <p:ph idx="1"/>
          </p:nvPr>
        </p:nvSpPr>
        <p:spPr>
          <a:xfrm>
            <a:off x="217170" y="1253331"/>
            <a:ext cx="11088249" cy="4351338"/>
          </a:xfrm>
        </p:spPr>
        <p:txBody>
          <a:bodyPr vert="horz" lIns="91440" tIns="45720" rIns="91440" bIns="45720" rtlCol="0" anchor="t">
            <a:normAutofit lnSpcReduction="10000"/>
          </a:bodyPr>
          <a:lstStyle/>
          <a:p>
            <a:pPr marL="342900" lvl="1" indent="-342900" algn="just"/>
            <a:r>
              <a:rPr lang="en-US"/>
              <a:t>Llama (Large Language Model Meta AI) is a family of autoregressive large language models (LLMs), released by Meta AI starting in February 2023.</a:t>
            </a:r>
          </a:p>
          <a:p>
            <a:pPr marL="0" lvl="1" indent="0" algn="just">
              <a:buNone/>
            </a:pPr>
            <a:endParaRPr lang="en-US"/>
          </a:p>
          <a:p>
            <a:pPr marL="342900" lvl="1" indent="-342900" algn="just"/>
            <a:r>
              <a:rPr lang="en-US"/>
              <a:t>It is a collection of foundation language models ranging from 7B to 70B parameters.</a:t>
            </a:r>
          </a:p>
          <a:p>
            <a:pPr marL="0" lvl="1" indent="0" algn="just">
              <a:buNone/>
            </a:pPr>
            <a:endParaRPr lang="en-US"/>
          </a:p>
          <a:p>
            <a:pPr marL="342900" lvl="1" indent="-342900" algn="just"/>
            <a:r>
              <a:rPr lang="en-US"/>
              <a:t>Variations:</a:t>
            </a:r>
          </a:p>
          <a:p>
            <a:pPr marL="342900" lvl="1" indent="19050" algn="just">
              <a:buFont typeface="Wingdings" panose="05000000000000000000" pitchFamily="2" charset="2"/>
              <a:buChar char="Ø"/>
            </a:pPr>
            <a:r>
              <a:rPr lang="en-US"/>
              <a:t> </a:t>
            </a:r>
            <a:r>
              <a:rPr lang="en-US" b="1"/>
              <a:t>Llama 1</a:t>
            </a:r>
            <a:r>
              <a:rPr lang="en-US"/>
              <a:t>- Model sizes 7,13,33,65 B Parameters.</a:t>
            </a:r>
          </a:p>
          <a:p>
            <a:pPr marL="342900" lvl="1" indent="19050" algn="just">
              <a:buFont typeface="Wingdings" panose="05000000000000000000" pitchFamily="2" charset="2"/>
              <a:buChar char="Ø"/>
            </a:pPr>
            <a:r>
              <a:rPr lang="en-US" b="1"/>
              <a:t>Llama 2</a:t>
            </a:r>
            <a:r>
              <a:rPr lang="en-US"/>
              <a:t> – Model sizes 7,13 and 70 B Parameters.</a:t>
            </a:r>
          </a:p>
          <a:p>
            <a:pPr marL="342900" lvl="1" indent="19050" algn="just">
              <a:buFont typeface="Wingdings" panose="05000000000000000000" pitchFamily="2" charset="2"/>
              <a:buChar char="Ø"/>
            </a:pPr>
            <a:r>
              <a:rPr lang="en-US"/>
              <a:t> </a:t>
            </a:r>
            <a:r>
              <a:rPr lang="en-US" b="1"/>
              <a:t>Llama 3</a:t>
            </a:r>
            <a:r>
              <a:rPr lang="en-US"/>
              <a:t>- Model Sizes 8,70 B Parameters.</a:t>
            </a:r>
          </a:p>
          <a:p>
            <a:pPr marL="342900" lvl="1" indent="0" algn="just">
              <a:buNone/>
            </a:pPr>
            <a:endParaRPr lang="en-US"/>
          </a:p>
          <a:p>
            <a:pPr marL="95250" lvl="1" indent="-53975" algn="just"/>
            <a:r>
              <a:rPr lang="en-US"/>
              <a:t> Every successive version of Llama models are trained on more data and more fine tuned.</a:t>
            </a:r>
          </a:p>
          <a:p>
            <a:pPr marL="95250" lvl="1" indent="-53975" algn="just"/>
            <a:endParaRPr lang="en-US"/>
          </a:p>
          <a:p>
            <a:pPr marL="95250" lvl="1" indent="-53975" algn="just"/>
            <a:r>
              <a:rPr lang="en-US"/>
              <a:t> Therefore, every successive version models are more accurate than previous version.</a:t>
            </a:r>
          </a:p>
          <a:p>
            <a:pPr marL="95250" lvl="1" indent="-53975" algn="just"/>
            <a:endParaRPr lang="en-US"/>
          </a:p>
          <a:p>
            <a:pPr marL="0" lvl="1" indent="0"/>
            <a:endParaRPr lang="en-US"/>
          </a:p>
          <a:p>
            <a:pPr marL="342900" lvl="1" indent="-342900"/>
            <a:endParaRPr lang="en-US"/>
          </a:p>
          <a:p>
            <a:pPr marL="342900" lvl="1" indent="-342900"/>
            <a:endParaRPr lang="en-US"/>
          </a:p>
        </p:txBody>
      </p:sp>
    </p:spTree>
    <p:extLst>
      <p:ext uri="{BB962C8B-B14F-4D97-AF65-F5344CB8AC3E}">
        <p14:creationId xmlns:p14="http://schemas.microsoft.com/office/powerpoint/2010/main" val="1759689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A9CBB-C8F9-85C5-E205-93D1DD2F4470}"/>
              </a:ext>
            </a:extLst>
          </p:cNvPr>
          <p:cNvSpPr>
            <a:spLocks noGrp="1"/>
          </p:cNvSpPr>
          <p:nvPr>
            <p:ph type="title"/>
          </p:nvPr>
        </p:nvSpPr>
        <p:spPr>
          <a:xfrm>
            <a:off x="217170" y="-24062"/>
            <a:ext cx="10125009" cy="1325563"/>
          </a:xfrm>
        </p:spPr>
        <p:txBody>
          <a:bodyPr/>
          <a:lstStyle/>
          <a:p>
            <a:r>
              <a:rPr lang="en-IN">
                <a:latin typeface="Rockwell"/>
              </a:rPr>
              <a:t>Key Players in Market- Mistral Models</a:t>
            </a:r>
            <a:endParaRPr lang="en-IN"/>
          </a:p>
        </p:txBody>
      </p:sp>
      <p:sp>
        <p:nvSpPr>
          <p:cNvPr id="3" name="Content Placeholder 2">
            <a:extLst>
              <a:ext uri="{FF2B5EF4-FFF2-40B4-BE49-F238E27FC236}">
                <a16:creationId xmlns:a16="http://schemas.microsoft.com/office/drawing/2014/main" id="{58CCA0E1-7011-55F3-352D-906B415AE0C2}"/>
              </a:ext>
            </a:extLst>
          </p:cNvPr>
          <p:cNvSpPr>
            <a:spLocks noGrp="1"/>
          </p:cNvSpPr>
          <p:nvPr>
            <p:ph idx="1"/>
          </p:nvPr>
        </p:nvSpPr>
        <p:spPr>
          <a:xfrm>
            <a:off x="217170" y="1057164"/>
            <a:ext cx="11088249" cy="5273593"/>
          </a:xfrm>
        </p:spPr>
        <p:txBody>
          <a:bodyPr vert="horz" lIns="91440" tIns="45720" rIns="91440" bIns="45720" rtlCol="0" anchor="t">
            <a:normAutofit/>
          </a:bodyPr>
          <a:lstStyle/>
          <a:p>
            <a:pPr marL="342900" lvl="1" indent="-342900" algn="just"/>
            <a:r>
              <a:rPr lang="en-US"/>
              <a:t>Mistral Models are a family of large language models (LLMs) created by Mistral AI .</a:t>
            </a:r>
          </a:p>
          <a:p>
            <a:pPr marL="342900" lvl="1" indent="-342900" algn="just"/>
            <a:r>
              <a:rPr lang="en-US"/>
              <a:t>These models are known for being efficient and powerful, particularly for their size.</a:t>
            </a:r>
          </a:p>
          <a:p>
            <a:pPr marL="342900" lvl="1" indent="-342900" algn="just"/>
            <a:r>
              <a:rPr lang="en-US"/>
              <a:t>Two Variations:</a:t>
            </a:r>
          </a:p>
          <a:p>
            <a:pPr marL="0" lvl="1" indent="0" algn="just">
              <a:buNone/>
            </a:pPr>
            <a:endParaRPr lang="en-US"/>
          </a:p>
          <a:p>
            <a:pPr marL="342900" lvl="1" indent="19050" algn="just">
              <a:buFont typeface="Wingdings" panose="05000000000000000000" pitchFamily="2" charset="2"/>
              <a:buChar char="Ø"/>
            </a:pPr>
            <a:r>
              <a:rPr lang="en-IN"/>
              <a:t> </a:t>
            </a:r>
            <a:r>
              <a:rPr lang="en-IN" b="1"/>
              <a:t>Open-weight models:</a:t>
            </a:r>
            <a:r>
              <a:rPr lang="en-US" b="1"/>
              <a:t> </a:t>
            </a:r>
            <a:r>
              <a:rPr lang="en-US"/>
              <a:t>These are free to use and come under a permissive Apache 2.0</a:t>
            </a:r>
          </a:p>
          <a:p>
            <a:pPr marL="342900" lvl="1" indent="0" algn="just">
              <a:buNone/>
            </a:pPr>
            <a:r>
              <a:rPr lang="en-US"/>
              <a:t>    license.  Examples: </a:t>
            </a:r>
            <a:r>
              <a:rPr lang="en-US" b="1"/>
              <a:t>Mistral 7B: </a:t>
            </a:r>
            <a:r>
              <a:rPr lang="en-US"/>
              <a:t>This is the base model with 7 billion parameters. </a:t>
            </a:r>
          </a:p>
          <a:p>
            <a:pPr marL="342900" lvl="1" indent="0" algn="just">
              <a:buNone/>
            </a:pPr>
            <a:r>
              <a:rPr lang="en-US"/>
              <a:t>    </a:t>
            </a:r>
            <a:r>
              <a:rPr lang="en-US" b="1" err="1"/>
              <a:t>Mixtral</a:t>
            </a:r>
            <a:r>
              <a:rPr lang="en-US" b="1"/>
              <a:t> 8x7B and </a:t>
            </a:r>
            <a:r>
              <a:rPr lang="en-US" b="1" err="1"/>
              <a:t>Mixtral</a:t>
            </a:r>
            <a:r>
              <a:rPr lang="en-US" b="1"/>
              <a:t> 8x22B: </a:t>
            </a:r>
            <a:r>
              <a:rPr lang="en-US"/>
              <a:t>These are Mixture-of-Experts (</a:t>
            </a:r>
            <a:r>
              <a:rPr lang="en-US" err="1"/>
              <a:t>SMoE</a:t>
            </a:r>
            <a:r>
              <a:rPr lang="en-US"/>
              <a:t>) models, a</a:t>
            </a:r>
          </a:p>
          <a:p>
            <a:pPr marL="342900" lvl="1" indent="0" algn="just">
              <a:buNone/>
            </a:pPr>
            <a:r>
              <a:rPr lang="en-US"/>
              <a:t>    variation on the standard LLM architecture, with 8x7 billion and 8x22 billion parameters</a:t>
            </a:r>
          </a:p>
          <a:p>
            <a:pPr marL="342900" lvl="1" indent="0" algn="just">
              <a:buNone/>
            </a:pPr>
            <a:r>
              <a:rPr lang="en-US"/>
              <a:t>    respectively.</a:t>
            </a:r>
          </a:p>
          <a:p>
            <a:pPr marL="342900" lvl="1" indent="0" algn="just">
              <a:buNone/>
            </a:pPr>
            <a:endParaRPr lang="en-US"/>
          </a:p>
          <a:p>
            <a:pPr lvl="1" indent="-342900" algn="just">
              <a:buFont typeface="Wingdings" panose="05000000000000000000" pitchFamily="2" charset="2"/>
              <a:buChar char="Ø"/>
            </a:pPr>
            <a:r>
              <a:rPr lang="en-US" b="1"/>
              <a:t>Optimized Commercial Models</a:t>
            </a:r>
            <a:r>
              <a:rPr lang="en-US"/>
              <a:t>: These are designed for high performance and require a paid license. Examples: </a:t>
            </a:r>
            <a:r>
              <a:rPr lang="en-US" b="1"/>
              <a:t>Mistral Small, Medium and Large</a:t>
            </a:r>
          </a:p>
          <a:p>
            <a:pPr marL="342900" lvl="1" indent="0">
              <a:buNone/>
            </a:pPr>
            <a:endParaRPr lang="en-US"/>
          </a:p>
          <a:p>
            <a:pPr marL="342900" lvl="1" indent="0">
              <a:buNone/>
            </a:pPr>
            <a:endParaRPr lang="en-US"/>
          </a:p>
          <a:p>
            <a:pPr marL="0" lvl="1" indent="0"/>
            <a:endParaRPr lang="en-US"/>
          </a:p>
          <a:p>
            <a:pPr marL="342900" lvl="1" indent="-342900"/>
            <a:endParaRPr lang="en-US"/>
          </a:p>
          <a:p>
            <a:pPr marL="342900" lvl="1" indent="-342900"/>
            <a:endParaRPr lang="en-US"/>
          </a:p>
        </p:txBody>
      </p:sp>
    </p:spTree>
    <p:extLst>
      <p:ext uri="{BB962C8B-B14F-4D97-AF65-F5344CB8AC3E}">
        <p14:creationId xmlns:p14="http://schemas.microsoft.com/office/powerpoint/2010/main" val="2962438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A9CBB-C8F9-85C5-E205-93D1DD2F4470}"/>
              </a:ext>
            </a:extLst>
          </p:cNvPr>
          <p:cNvSpPr>
            <a:spLocks noGrp="1"/>
          </p:cNvSpPr>
          <p:nvPr>
            <p:ph type="title"/>
          </p:nvPr>
        </p:nvSpPr>
        <p:spPr>
          <a:xfrm>
            <a:off x="462308" y="-19782"/>
            <a:ext cx="10125009" cy="1325563"/>
          </a:xfrm>
        </p:spPr>
        <p:txBody>
          <a:bodyPr>
            <a:normAutofit/>
          </a:bodyPr>
          <a:lstStyle/>
          <a:p>
            <a:r>
              <a:rPr lang="en-IN"/>
              <a:t>Comparison</a:t>
            </a:r>
          </a:p>
        </p:txBody>
      </p:sp>
      <p:sp>
        <p:nvSpPr>
          <p:cNvPr id="3" name="Content Placeholder 2">
            <a:extLst>
              <a:ext uri="{FF2B5EF4-FFF2-40B4-BE49-F238E27FC236}">
                <a16:creationId xmlns:a16="http://schemas.microsoft.com/office/drawing/2014/main" id="{58CCA0E1-7011-55F3-352D-906B415AE0C2}"/>
              </a:ext>
            </a:extLst>
          </p:cNvPr>
          <p:cNvSpPr>
            <a:spLocks noGrp="1"/>
          </p:cNvSpPr>
          <p:nvPr>
            <p:ph idx="1"/>
          </p:nvPr>
        </p:nvSpPr>
        <p:spPr>
          <a:xfrm>
            <a:off x="217170" y="1386944"/>
            <a:ext cx="11088249" cy="5273593"/>
          </a:xfrm>
        </p:spPr>
        <p:txBody>
          <a:bodyPr vert="horz" lIns="91440" tIns="45720" rIns="91440" bIns="45720" rtlCol="0" anchor="t">
            <a:normAutofit/>
          </a:bodyPr>
          <a:lstStyle/>
          <a:p>
            <a:pPr marL="0" lvl="1" indent="0"/>
            <a:endParaRPr lang="en-US"/>
          </a:p>
          <a:p>
            <a:pPr marL="342900" lvl="1" indent="-342900"/>
            <a:endParaRPr lang="en-US"/>
          </a:p>
          <a:p>
            <a:pPr marL="342900" lvl="1" indent="-342900"/>
            <a:endParaRPr lang="en-US"/>
          </a:p>
        </p:txBody>
      </p:sp>
      <p:graphicFrame>
        <p:nvGraphicFramePr>
          <p:cNvPr id="4" name="Table 3">
            <a:extLst>
              <a:ext uri="{FF2B5EF4-FFF2-40B4-BE49-F238E27FC236}">
                <a16:creationId xmlns:a16="http://schemas.microsoft.com/office/drawing/2014/main" id="{6FDEB15E-CA62-1607-6855-1A59D5C59D0A}"/>
              </a:ext>
            </a:extLst>
          </p:cNvPr>
          <p:cNvGraphicFramePr>
            <a:graphicFrameLocks noGrp="1"/>
          </p:cNvGraphicFramePr>
          <p:nvPr>
            <p:extLst>
              <p:ext uri="{D42A27DB-BD31-4B8C-83A1-F6EECF244321}">
                <p14:modId xmlns:p14="http://schemas.microsoft.com/office/powerpoint/2010/main" val="467894899"/>
              </p:ext>
            </p:extLst>
          </p:nvPr>
        </p:nvGraphicFramePr>
        <p:xfrm>
          <a:off x="580548" y="1168036"/>
          <a:ext cx="10361491" cy="5002837"/>
        </p:xfrm>
        <a:graphic>
          <a:graphicData uri="http://schemas.openxmlformats.org/drawingml/2006/table">
            <a:tbl>
              <a:tblPr firstRow="1" bandRow="1">
                <a:tableStyleId>{5C22544A-7EE6-4342-B048-85BDC9FD1C3A}</a:tableStyleId>
              </a:tblPr>
              <a:tblGrid>
                <a:gridCol w="2982459">
                  <a:extLst>
                    <a:ext uri="{9D8B030D-6E8A-4147-A177-3AD203B41FA5}">
                      <a16:colId xmlns:a16="http://schemas.microsoft.com/office/drawing/2014/main" val="1975907568"/>
                    </a:ext>
                  </a:extLst>
                </a:gridCol>
                <a:gridCol w="2198286">
                  <a:extLst>
                    <a:ext uri="{9D8B030D-6E8A-4147-A177-3AD203B41FA5}">
                      <a16:colId xmlns:a16="http://schemas.microsoft.com/office/drawing/2014/main" val="419577659"/>
                    </a:ext>
                  </a:extLst>
                </a:gridCol>
                <a:gridCol w="2590373">
                  <a:extLst>
                    <a:ext uri="{9D8B030D-6E8A-4147-A177-3AD203B41FA5}">
                      <a16:colId xmlns:a16="http://schemas.microsoft.com/office/drawing/2014/main" val="860595881"/>
                    </a:ext>
                  </a:extLst>
                </a:gridCol>
                <a:gridCol w="2590373">
                  <a:extLst>
                    <a:ext uri="{9D8B030D-6E8A-4147-A177-3AD203B41FA5}">
                      <a16:colId xmlns:a16="http://schemas.microsoft.com/office/drawing/2014/main" val="468052331"/>
                    </a:ext>
                  </a:extLst>
                </a:gridCol>
              </a:tblGrid>
              <a:tr h="588317">
                <a:tc>
                  <a:txBody>
                    <a:bodyPr/>
                    <a:lstStyle/>
                    <a:p>
                      <a:r>
                        <a:rPr lang="en-US"/>
                        <a:t>Attributes</a:t>
                      </a:r>
                      <a:endParaRPr lang="en-IN"/>
                    </a:p>
                  </a:txBody>
                  <a:tcPr/>
                </a:tc>
                <a:tc>
                  <a:txBody>
                    <a:bodyPr/>
                    <a:lstStyle/>
                    <a:p>
                      <a:r>
                        <a:rPr lang="en-IN"/>
                        <a:t>Llama-2-7b-chat-hf</a:t>
                      </a:r>
                    </a:p>
                  </a:txBody>
                  <a:tcPr/>
                </a:tc>
                <a:tc>
                  <a:txBody>
                    <a:bodyPr/>
                    <a:lstStyle/>
                    <a:p>
                      <a:r>
                        <a:rPr lang="en-IN"/>
                        <a:t>Mistral-7B-Instruct-v0.2</a:t>
                      </a:r>
                    </a:p>
                  </a:txBody>
                  <a:tcPr/>
                </a:tc>
                <a:tc>
                  <a:txBody>
                    <a:bodyPr/>
                    <a:lstStyle/>
                    <a:p>
                      <a:r>
                        <a:rPr lang="en-US"/>
                        <a:t> GPT 3.5 Turbo Instruct</a:t>
                      </a:r>
                      <a:endParaRPr lang="en-IN"/>
                    </a:p>
                  </a:txBody>
                  <a:tcPr/>
                </a:tc>
                <a:extLst>
                  <a:ext uri="{0D108BD9-81ED-4DB2-BD59-A6C34878D82A}">
                    <a16:rowId xmlns:a16="http://schemas.microsoft.com/office/drawing/2014/main" val="2676801417"/>
                  </a:ext>
                </a:extLst>
              </a:tr>
              <a:tr h="370840">
                <a:tc>
                  <a:txBody>
                    <a:bodyPr/>
                    <a:lstStyle/>
                    <a:p>
                      <a:r>
                        <a:rPr lang="en-US"/>
                        <a:t>Hugging Face Repository</a:t>
                      </a:r>
                      <a:endParaRPr lang="en-IN"/>
                    </a:p>
                  </a:txBody>
                  <a:tcPr/>
                </a:tc>
                <a:tc>
                  <a:txBody>
                    <a:bodyPr/>
                    <a:lstStyle/>
                    <a:p>
                      <a:pPr marL="0" indent="0" algn="ctr">
                        <a:tabLst/>
                      </a:pPr>
                      <a:r>
                        <a:rPr lang="en-IN"/>
                        <a:t>meta-llama/Llama-2-7b-chat-hf</a:t>
                      </a:r>
                    </a:p>
                  </a:txBody>
                  <a:tcPr/>
                </a:tc>
                <a:tc>
                  <a:txBody>
                    <a:bodyPr/>
                    <a:lstStyle/>
                    <a:p>
                      <a:pPr algn="ctr"/>
                      <a:r>
                        <a:rPr lang="en-IN" err="1"/>
                        <a:t>mistralai</a:t>
                      </a:r>
                      <a:r>
                        <a:rPr lang="en-IN"/>
                        <a:t>/Mistral-7B-Instruct-v0.2</a:t>
                      </a:r>
                    </a:p>
                  </a:txBody>
                  <a:tcPr/>
                </a:tc>
                <a:tc>
                  <a:txBody>
                    <a:bodyPr/>
                    <a:lstStyle/>
                    <a:p>
                      <a:r>
                        <a:rPr lang="en-US"/>
                        <a:t> Not Applicable ( OpenAI Model)</a:t>
                      </a:r>
                      <a:endParaRPr lang="en-IN"/>
                    </a:p>
                  </a:txBody>
                  <a:tcPr/>
                </a:tc>
                <a:extLst>
                  <a:ext uri="{0D108BD9-81ED-4DB2-BD59-A6C34878D82A}">
                    <a16:rowId xmlns:a16="http://schemas.microsoft.com/office/drawing/2014/main" val="2589461670"/>
                  </a:ext>
                </a:extLst>
              </a:tr>
              <a:tr h="370840">
                <a:tc>
                  <a:txBody>
                    <a:bodyPr/>
                    <a:lstStyle/>
                    <a:p>
                      <a:r>
                        <a:rPr lang="en-US"/>
                        <a:t> Licensing</a:t>
                      </a:r>
                      <a:endParaRPr lang="en-IN"/>
                    </a:p>
                  </a:txBody>
                  <a:tcPr/>
                </a:tc>
                <a:tc>
                  <a:txBody>
                    <a:bodyPr/>
                    <a:lstStyle/>
                    <a:p>
                      <a:pPr marL="0" indent="0" algn="ctr">
                        <a:tabLst/>
                      </a:pPr>
                      <a:r>
                        <a:rPr lang="en-US"/>
                        <a:t>llama2</a:t>
                      </a:r>
                      <a:endParaRPr lang="en-IN"/>
                    </a:p>
                  </a:txBody>
                  <a:tcPr/>
                </a:tc>
                <a:tc>
                  <a:txBody>
                    <a:bodyPr/>
                    <a:lstStyle/>
                    <a:p>
                      <a:pPr algn="ctr"/>
                      <a:r>
                        <a:rPr lang="en-US"/>
                        <a:t>Apache 2.0</a:t>
                      </a:r>
                      <a:endParaRPr lang="en-IN"/>
                    </a:p>
                  </a:txBody>
                  <a:tcPr/>
                </a:tc>
                <a:tc>
                  <a:txBody>
                    <a:bodyPr/>
                    <a:lstStyle/>
                    <a:p>
                      <a:r>
                        <a:rPr lang="en-US"/>
                        <a:t>Free Limited API access on OPENAI Key.</a:t>
                      </a:r>
                      <a:endParaRPr lang="en-IN"/>
                    </a:p>
                  </a:txBody>
                  <a:tcPr/>
                </a:tc>
                <a:extLst>
                  <a:ext uri="{0D108BD9-81ED-4DB2-BD59-A6C34878D82A}">
                    <a16:rowId xmlns:a16="http://schemas.microsoft.com/office/drawing/2014/main" val="4008306633"/>
                  </a:ext>
                </a:extLst>
              </a:tr>
              <a:tr h="370840">
                <a:tc>
                  <a:txBody>
                    <a:bodyPr/>
                    <a:lstStyle/>
                    <a:p>
                      <a:r>
                        <a:rPr lang="en-US"/>
                        <a:t> Type of Model</a:t>
                      </a:r>
                      <a:endParaRPr lang="en-IN"/>
                    </a:p>
                  </a:txBody>
                  <a:tcPr/>
                </a:tc>
                <a:tc gridSpan="2">
                  <a:txBody>
                    <a:bodyPr/>
                    <a:lstStyle/>
                    <a:p>
                      <a:pPr marL="0" indent="0" algn="ctr">
                        <a:tabLst/>
                      </a:pPr>
                      <a:r>
                        <a:rPr lang="en-US"/>
                        <a:t>Text Generation, Conversational</a:t>
                      </a:r>
                      <a:endParaRPr lang="en-IN"/>
                    </a:p>
                  </a:txBody>
                  <a:tcPr/>
                </a:tc>
                <a:tc hMerge="1">
                  <a:txBody>
                    <a:bodyPr/>
                    <a:lstStyle/>
                    <a:p>
                      <a:pPr algn="ctr"/>
                      <a:endParaRPr lang="en-IN"/>
                    </a:p>
                  </a:txBody>
                  <a:tcPr/>
                </a:tc>
                <a:tc>
                  <a:txBody>
                    <a:bodyPr/>
                    <a:lstStyle/>
                    <a:p>
                      <a:r>
                        <a:rPr lang="en-US"/>
                        <a:t> Text Generation</a:t>
                      </a:r>
                      <a:endParaRPr lang="en-IN"/>
                    </a:p>
                  </a:txBody>
                  <a:tcPr/>
                </a:tc>
                <a:extLst>
                  <a:ext uri="{0D108BD9-81ED-4DB2-BD59-A6C34878D82A}">
                    <a16:rowId xmlns:a16="http://schemas.microsoft.com/office/drawing/2014/main" val="1852942392"/>
                  </a:ext>
                </a:extLst>
              </a:tr>
              <a:tr h="370840">
                <a:tc>
                  <a:txBody>
                    <a:bodyPr/>
                    <a:lstStyle/>
                    <a:p>
                      <a:r>
                        <a:rPr lang="en-US"/>
                        <a:t> Deployment and Inferencing</a:t>
                      </a:r>
                      <a:endParaRPr lang="en-IN"/>
                    </a:p>
                  </a:txBody>
                  <a:tcPr/>
                </a:tc>
                <a:tc gridSpan="2">
                  <a:txBody>
                    <a:bodyPr/>
                    <a:lstStyle/>
                    <a:p>
                      <a:pPr marL="0" indent="0" algn="ctr">
                        <a:tabLst/>
                      </a:pPr>
                      <a:r>
                        <a:rPr lang="en-US"/>
                        <a:t>Need High Configuration NVIDIA GPU’s  with High Configuration Hardware and Software</a:t>
                      </a:r>
                      <a:endParaRPr lang="en-IN"/>
                    </a:p>
                  </a:txBody>
                  <a:tcPr/>
                </a:tc>
                <a:tc hMerge="1">
                  <a:txBody>
                    <a:bodyPr/>
                    <a:lstStyle/>
                    <a:p>
                      <a:pPr algn="ctr"/>
                      <a:endParaRPr lang="en-IN"/>
                    </a:p>
                  </a:txBody>
                  <a:tcPr/>
                </a:tc>
                <a:tc>
                  <a:txBody>
                    <a:bodyPr/>
                    <a:lstStyle/>
                    <a:p>
                      <a:r>
                        <a:rPr lang="en-US"/>
                        <a:t> API Access</a:t>
                      </a:r>
                      <a:endParaRPr lang="en-IN"/>
                    </a:p>
                  </a:txBody>
                  <a:tcPr/>
                </a:tc>
                <a:extLst>
                  <a:ext uri="{0D108BD9-81ED-4DB2-BD59-A6C34878D82A}">
                    <a16:rowId xmlns:a16="http://schemas.microsoft.com/office/drawing/2014/main" val="1231363915"/>
                  </a:ext>
                </a:extLst>
              </a:tr>
              <a:tr h="370840">
                <a:tc>
                  <a:txBody>
                    <a:bodyPr/>
                    <a:lstStyle/>
                    <a:p>
                      <a:r>
                        <a:rPr lang="en-US"/>
                        <a:t>Context Window</a:t>
                      </a:r>
                      <a:endParaRPr lang="en-IN"/>
                    </a:p>
                  </a:txBody>
                  <a:tcPr/>
                </a:tc>
                <a:tc>
                  <a:txBody>
                    <a:bodyPr/>
                    <a:lstStyle/>
                    <a:p>
                      <a:pPr algn="ctr"/>
                      <a:r>
                        <a:rPr lang="en-US"/>
                        <a:t>4K</a:t>
                      </a:r>
                      <a:endParaRPr lang="en-IN"/>
                    </a:p>
                  </a:txBody>
                  <a:tcPr/>
                </a:tc>
                <a:tc>
                  <a:txBody>
                    <a:bodyPr/>
                    <a:lstStyle/>
                    <a:p>
                      <a:pPr algn="ctr"/>
                      <a:r>
                        <a:rPr lang="en-US" b="1"/>
                        <a:t>32K</a:t>
                      </a:r>
                      <a:endParaRPr lang="en-IN" b="1"/>
                    </a:p>
                  </a:txBody>
                  <a:tcPr/>
                </a:tc>
                <a:tc>
                  <a:txBody>
                    <a:bodyPr/>
                    <a:lstStyle/>
                    <a:p>
                      <a:pPr algn="ctr"/>
                      <a:r>
                        <a:rPr lang="en-US"/>
                        <a:t>   4K</a:t>
                      </a:r>
                      <a:endParaRPr lang="en-IN"/>
                    </a:p>
                  </a:txBody>
                  <a:tcPr/>
                </a:tc>
                <a:extLst>
                  <a:ext uri="{0D108BD9-81ED-4DB2-BD59-A6C34878D82A}">
                    <a16:rowId xmlns:a16="http://schemas.microsoft.com/office/drawing/2014/main" val="4136198922"/>
                  </a:ext>
                </a:extLst>
              </a:tr>
              <a:tr h="370840">
                <a:tc>
                  <a:txBody>
                    <a:bodyPr/>
                    <a:lstStyle/>
                    <a:p>
                      <a:r>
                        <a:rPr lang="en-US"/>
                        <a:t>Size of Model</a:t>
                      </a:r>
                      <a:endParaRPr lang="en-IN"/>
                    </a:p>
                  </a:txBody>
                  <a:tcPr/>
                </a:tc>
                <a:tc>
                  <a:txBody>
                    <a:bodyPr/>
                    <a:lstStyle/>
                    <a:p>
                      <a:pPr algn="ctr"/>
                      <a:r>
                        <a:rPr lang="en-US"/>
                        <a:t>7B</a:t>
                      </a:r>
                      <a:endParaRPr lang="en-IN"/>
                    </a:p>
                  </a:txBody>
                  <a:tcPr/>
                </a:tc>
                <a:tc>
                  <a:txBody>
                    <a:bodyPr/>
                    <a:lstStyle/>
                    <a:p>
                      <a:pPr algn="ctr"/>
                      <a:r>
                        <a:rPr lang="en-US" b="1"/>
                        <a:t>7B</a:t>
                      </a:r>
                      <a:endParaRPr lang="en-IN" b="1"/>
                    </a:p>
                  </a:txBody>
                  <a:tcPr/>
                </a:tc>
                <a:tc>
                  <a:txBody>
                    <a:bodyPr/>
                    <a:lstStyle/>
                    <a:p>
                      <a:pPr algn="ctr"/>
                      <a:r>
                        <a:rPr lang="en-US"/>
                        <a:t>  175B</a:t>
                      </a:r>
                      <a:endParaRPr lang="en-IN"/>
                    </a:p>
                  </a:txBody>
                  <a:tcPr/>
                </a:tc>
                <a:extLst>
                  <a:ext uri="{0D108BD9-81ED-4DB2-BD59-A6C34878D82A}">
                    <a16:rowId xmlns:a16="http://schemas.microsoft.com/office/drawing/2014/main" val="2416767308"/>
                  </a:ext>
                </a:extLst>
              </a:tr>
              <a:tr h="370840">
                <a:tc>
                  <a:txBody>
                    <a:bodyPr/>
                    <a:lstStyle/>
                    <a:p>
                      <a:r>
                        <a:rPr lang="en-US"/>
                        <a:t>Massive Multitask Language Understanding(MMLU)</a:t>
                      </a:r>
                      <a:endParaRPr lang="en-IN"/>
                    </a:p>
                  </a:txBody>
                  <a:tcPr/>
                </a:tc>
                <a:tc>
                  <a:txBody>
                    <a:bodyPr/>
                    <a:lstStyle/>
                    <a:p>
                      <a:pPr algn="ctr"/>
                      <a:r>
                        <a:rPr lang="en-US"/>
                        <a:t>   44.4%</a:t>
                      </a:r>
                      <a:endParaRPr lang="en-IN"/>
                    </a:p>
                  </a:txBody>
                  <a:tcPr/>
                </a:tc>
                <a:tc>
                  <a:txBody>
                    <a:bodyPr/>
                    <a:lstStyle/>
                    <a:p>
                      <a:pPr algn="ctr"/>
                      <a:r>
                        <a:rPr lang="en-US" b="1"/>
                        <a:t>    60.1%</a:t>
                      </a:r>
                      <a:endParaRPr lang="en-IN" b="1"/>
                    </a:p>
                  </a:txBody>
                  <a:tcPr/>
                </a:tc>
                <a:tc>
                  <a:txBody>
                    <a:bodyPr/>
                    <a:lstStyle/>
                    <a:p>
                      <a:pPr algn="ctr"/>
                      <a:r>
                        <a:rPr lang="en-US"/>
                        <a:t> 70%</a:t>
                      </a:r>
                      <a:endParaRPr lang="en-IN"/>
                    </a:p>
                  </a:txBody>
                  <a:tcPr/>
                </a:tc>
                <a:extLst>
                  <a:ext uri="{0D108BD9-81ED-4DB2-BD59-A6C34878D82A}">
                    <a16:rowId xmlns:a16="http://schemas.microsoft.com/office/drawing/2014/main" val="140849801"/>
                  </a:ext>
                </a:extLst>
              </a:tr>
              <a:tr h="370840">
                <a:tc>
                  <a:txBody>
                    <a:bodyPr/>
                    <a:lstStyle/>
                    <a:p>
                      <a:r>
                        <a:rPr lang="en-US"/>
                        <a:t>Natural Questions</a:t>
                      </a:r>
                      <a:endParaRPr lang="en-IN"/>
                    </a:p>
                  </a:txBody>
                  <a:tcPr/>
                </a:tc>
                <a:tc>
                  <a:txBody>
                    <a:bodyPr/>
                    <a:lstStyle/>
                    <a:p>
                      <a:pPr algn="ctr"/>
                      <a:r>
                        <a:rPr lang="en-US"/>
                        <a:t>24.7%</a:t>
                      </a:r>
                      <a:endParaRPr lang="en-IN"/>
                    </a:p>
                  </a:txBody>
                  <a:tcPr/>
                </a:tc>
                <a:tc>
                  <a:txBody>
                    <a:bodyPr/>
                    <a:lstStyle/>
                    <a:p>
                      <a:pPr algn="ctr"/>
                      <a:r>
                        <a:rPr lang="en-US" b="1"/>
                        <a:t>    28.8%</a:t>
                      </a:r>
                      <a:endParaRPr lang="en-IN" b="1"/>
                    </a:p>
                  </a:txBody>
                  <a:tcPr/>
                </a:tc>
                <a:tc>
                  <a:txBody>
                    <a:bodyPr/>
                    <a:lstStyle/>
                    <a:p>
                      <a:pPr algn="ctr"/>
                      <a:r>
                        <a:rPr lang="en-US"/>
                        <a:t>30.2%</a:t>
                      </a:r>
                      <a:endParaRPr lang="en-IN"/>
                    </a:p>
                  </a:txBody>
                  <a:tcPr/>
                </a:tc>
                <a:extLst>
                  <a:ext uri="{0D108BD9-81ED-4DB2-BD59-A6C34878D82A}">
                    <a16:rowId xmlns:a16="http://schemas.microsoft.com/office/drawing/2014/main" val="1618426578"/>
                  </a:ext>
                </a:extLst>
              </a:tr>
              <a:tr h="370840">
                <a:tc>
                  <a:txBody>
                    <a:bodyPr/>
                    <a:lstStyle/>
                    <a:p>
                      <a:r>
                        <a:rPr lang="en-US" err="1"/>
                        <a:t>TriviaQA</a:t>
                      </a:r>
                      <a:endParaRPr lang="en-IN"/>
                    </a:p>
                  </a:txBody>
                  <a:tcPr/>
                </a:tc>
                <a:tc>
                  <a:txBody>
                    <a:bodyPr/>
                    <a:lstStyle/>
                    <a:p>
                      <a:pPr algn="ctr"/>
                      <a:r>
                        <a:rPr lang="en-US"/>
                        <a:t>        63.8%</a:t>
                      </a:r>
                      <a:endParaRPr lang="en-IN"/>
                    </a:p>
                  </a:txBody>
                  <a:tcPr/>
                </a:tc>
                <a:tc>
                  <a:txBody>
                    <a:bodyPr/>
                    <a:lstStyle/>
                    <a:p>
                      <a:r>
                        <a:rPr lang="en-US" b="1"/>
                        <a:t>                    69.9%</a:t>
                      </a:r>
                      <a:endParaRPr lang="en-IN" b="1"/>
                    </a:p>
                  </a:txBody>
                  <a:tcPr/>
                </a:tc>
                <a:tc>
                  <a:txBody>
                    <a:bodyPr/>
                    <a:lstStyle/>
                    <a:p>
                      <a:pPr algn="ctr"/>
                      <a:r>
                        <a:rPr lang="en-US"/>
                        <a:t> 71.2%</a:t>
                      </a:r>
                      <a:endParaRPr lang="en-IN"/>
                    </a:p>
                  </a:txBody>
                  <a:tcPr/>
                </a:tc>
                <a:extLst>
                  <a:ext uri="{0D108BD9-81ED-4DB2-BD59-A6C34878D82A}">
                    <a16:rowId xmlns:a16="http://schemas.microsoft.com/office/drawing/2014/main" val="2226508543"/>
                  </a:ext>
                </a:extLst>
              </a:tr>
            </a:tbl>
          </a:graphicData>
        </a:graphic>
      </p:graphicFrame>
    </p:spTree>
    <p:extLst>
      <p:ext uri="{BB962C8B-B14F-4D97-AF65-F5344CB8AC3E}">
        <p14:creationId xmlns:p14="http://schemas.microsoft.com/office/powerpoint/2010/main" val="339802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A9CBB-C8F9-85C5-E205-93D1DD2F4470}"/>
              </a:ext>
            </a:extLst>
          </p:cNvPr>
          <p:cNvSpPr>
            <a:spLocks noGrp="1"/>
          </p:cNvSpPr>
          <p:nvPr>
            <p:ph type="title"/>
          </p:nvPr>
        </p:nvSpPr>
        <p:spPr>
          <a:xfrm>
            <a:off x="217170" y="-24062"/>
            <a:ext cx="10125009" cy="1325563"/>
          </a:xfrm>
        </p:spPr>
        <p:txBody>
          <a:bodyPr/>
          <a:lstStyle/>
          <a:p>
            <a:r>
              <a:rPr lang="en-IN"/>
              <a:t>Our Findings</a:t>
            </a:r>
          </a:p>
        </p:txBody>
      </p:sp>
      <p:sp>
        <p:nvSpPr>
          <p:cNvPr id="3" name="Content Placeholder 2">
            <a:extLst>
              <a:ext uri="{FF2B5EF4-FFF2-40B4-BE49-F238E27FC236}">
                <a16:creationId xmlns:a16="http://schemas.microsoft.com/office/drawing/2014/main" id="{58CCA0E1-7011-55F3-352D-906B415AE0C2}"/>
              </a:ext>
            </a:extLst>
          </p:cNvPr>
          <p:cNvSpPr>
            <a:spLocks noGrp="1"/>
          </p:cNvSpPr>
          <p:nvPr>
            <p:ph idx="1"/>
          </p:nvPr>
        </p:nvSpPr>
        <p:spPr>
          <a:xfrm>
            <a:off x="217170" y="1057164"/>
            <a:ext cx="10787161" cy="5273593"/>
          </a:xfrm>
        </p:spPr>
        <p:txBody>
          <a:bodyPr vert="horz" lIns="91440" tIns="45720" rIns="91440" bIns="45720" rtlCol="0" anchor="t">
            <a:normAutofit/>
          </a:bodyPr>
          <a:lstStyle/>
          <a:p>
            <a:pPr marL="342900" lvl="1" indent="-342900"/>
            <a:r>
              <a:rPr lang="en-IN"/>
              <a:t>Mistral-7B-Instruct-v0.2 Model is having higher Context Window(32K) as compared with Llama-2-7b-chat-hf model(4K).</a:t>
            </a:r>
          </a:p>
          <a:p>
            <a:pPr marL="342900" lvl="1" indent="-342900"/>
            <a:r>
              <a:rPr lang="en-IN"/>
              <a:t>Due to higher Context Window, Model is having capability to do inferencing on longer text/PDF.</a:t>
            </a:r>
          </a:p>
          <a:p>
            <a:pPr marL="342900" lvl="1" indent="-342900"/>
            <a:r>
              <a:rPr lang="en-IN"/>
              <a:t>Using Mistral-7B-Instruct-v0.2 Model , we performed inferencing on 92 pages PDF documents.</a:t>
            </a:r>
          </a:p>
          <a:p>
            <a:pPr marL="342900" lvl="1" indent="-342900"/>
            <a:r>
              <a:rPr lang="en-IN"/>
              <a:t>Mistral-7B-Instruct-v0.2 Model performs well as compared with Llama-2-7b-chat-hf model on different benchmarks like </a:t>
            </a:r>
            <a:r>
              <a:rPr lang="en-US"/>
              <a:t>Massive Multitask Language Understanding (MMLU), Natural Questions and </a:t>
            </a:r>
            <a:r>
              <a:rPr lang="en-US" err="1"/>
              <a:t>TriviaQA</a:t>
            </a:r>
            <a:r>
              <a:rPr lang="en-US"/>
              <a:t> Datasets.</a:t>
            </a:r>
          </a:p>
          <a:p>
            <a:pPr marL="342900" lvl="1" indent="-342900"/>
            <a:r>
              <a:rPr lang="en-US"/>
              <a:t>Mistral-7B models outperforms Llama2-13 B and Llama1-34 B on all benchmarks.</a:t>
            </a:r>
          </a:p>
          <a:p>
            <a:pPr marL="342900" lvl="1" indent="-342900"/>
            <a:r>
              <a:rPr lang="en-US"/>
              <a:t>Please refer below link :</a:t>
            </a:r>
          </a:p>
          <a:p>
            <a:pPr marL="0" lvl="1" indent="0">
              <a:buNone/>
            </a:pPr>
            <a:r>
              <a:rPr lang="en-US"/>
              <a:t>      </a:t>
            </a:r>
            <a:r>
              <a:rPr lang="en-IN">
                <a:hlinkClick r:id="rId2"/>
              </a:rPr>
              <a:t>Mistral 7B | Mistral AI | Frontier AI in your hands</a:t>
            </a:r>
            <a:endParaRPr lang="en-US"/>
          </a:p>
          <a:p>
            <a:pPr marL="342900" lvl="1" indent="-342900"/>
            <a:endParaRPr lang="en-IN"/>
          </a:p>
          <a:p>
            <a:pPr marL="342900" lvl="1" indent="-342900"/>
            <a:endParaRPr lang="en-IN"/>
          </a:p>
          <a:p>
            <a:pPr marL="342900" lvl="1" indent="-342900"/>
            <a:endParaRPr lang="en-IN"/>
          </a:p>
          <a:p>
            <a:pPr marL="342900" lvl="1" indent="-342900"/>
            <a:endParaRPr lang="en-IN"/>
          </a:p>
          <a:p>
            <a:pPr marL="342900" lvl="1" indent="-342900"/>
            <a:endParaRPr lang="en-US"/>
          </a:p>
          <a:p>
            <a:pPr marL="342900" lvl="1" indent="0">
              <a:buNone/>
            </a:pPr>
            <a:endParaRPr lang="en-US"/>
          </a:p>
          <a:p>
            <a:pPr marL="342900" lvl="1" indent="0">
              <a:buNone/>
            </a:pPr>
            <a:endParaRPr lang="en-US"/>
          </a:p>
          <a:p>
            <a:pPr marL="0" lvl="1" indent="0"/>
            <a:endParaRPr lang="en-US"/>
          </a:p>
          <a:p>
            <a:pPr marL="342900" lvl="1" indent="-342900"/>
            <a:endParaRPr lang="en-US"/>
          </a:p>
          <a:p>
            <a:pPr marL="342900" lvl="1" indent="-342900"/>
            <a:endParaRPr lang="en-US"/>
          </a:p>
        </p:txBody>
      </p:sp>
    </p:spTree>
    <p:extLst>
      <p:ext uri="{BB962C8B-B14F-4D97-AF65-F5344CB8AC3E}">
        <p14:creationId xmlns:p14="http://schemas.microsoft.com/office/powerpoint/2010/main" val="1951810407"/>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61D646177568C45B025FA499B906BF4" ma:contentTypeVersion="4" ma:contentTypeDescription="Create a new document." ma:contentTypeScope="" ma:versionID="274244a777ba33669dc91f1d0daaddb5">
  <xsd:schema xmlns:xsd="http://www.w3.org/2001/XMLSchema" xmlns:xs="http://www.w3.org/2001/XMLSchema" xmlns:p="http://schemas.microsoft.com/office/2006/metadata/properties" xmlns:ns2="3f0c2f51-e3cf-4ce9-9f6a-db02df951aa8" targetNamespace="http://schemas.microsoft.com/office/2006/metadata/properties" ma:root="true" ma:fieldsID="c3b5f3514b46d93be628915c675f4a1d" ns2:_="">
    <xsd:import namespace="3f0c2f51-e3cf-4ce9-9f6a-db02df951aa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0c2f51-e3cf-4ce9-9f6a-db02df951a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6BD4048-A560-456C-8D62-3CB3C779E721}">
  <ds:schemaRefs>
    <ds:schemaRef ds:uri="3f0c2f51-e3cf-4ce9-9f6a-db02df951aa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A76EC46E-5169-444B-8734-93B1D48EE811}">
  <ds:schemaRefs>
    <ds:schemaRef ds:uri="http://schemas.microsoft.com/sharepoint/v3/contenttype/forms"/>
  </ds:schemaRefs>
</ds:datastoreItem>
</file>

<file path=customXml/itemProps3.xml><?xml version="1.0" encoding="utf-8"?>
<ds:datastoreItem xmlns:ds="http://schemas.openxmlformats.org/officeDocument/2006/customXml" ds:itemID="{167DB67A-C6EF-4390-8B42-91C7E7F1FCE7}">
  <ds:schemaRefs>
    <ds:schemaRef ds:uri="3f0c2f51-e3cf-4ce9-9f6a-db02df951aa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11</Slides>
  <Notes>0</Notes>
  <HiddenSlides>0</HiddenSlide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2_Office Theme</vt:lpstr>
      <vt:lpstr>Generative AI</vt:lpstr>
      <vt:lpstr>Our findings</vt:lpstr>
      <vt:lpstr>Introduction to Generative AI</vt:lpstr>
      <vt:lpstr>What is Large Language Models(LLM)?</vt:lpstr>
      <vt:lpstr>Key Players in Market- OpenAI Models</vt:lpstr>
      <vt:lpstr>Key Players in Market- LLaMA Models</vt:lpstr>
      <vt:lpstr>Key Players in Market- Mistral Models</vt:lpstr>
      <vt:lpstr>Comparison</vt:lpstr>
      <vt:lpstr>Our Findings</vt:lpstr>
      <vt:lpstr>Enablement Options for Enterprises</vt:lpstr>
      <vt:lpstr>Offering of AI Services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Generative AI</dc:title>
  <dc:creator>Uday Kumar Javangula</dc:creator>
  <cp:revision>8</cp:revision>
  <dcterms:created xsi:type="dcterms:W3CDTF">2024-05-01T16:03:40Z</dcterms:created>
  <dcterms:modified xsi:type="dcterms:W3CDTF">2024-05-23T15:54:26Z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0x010100861D646177568C45B025FA499B906BF4</vt:lpwstr>
  </property>
</Properties>
</file>