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5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6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7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4"/>
    <p:sldMasterId id="2147483801" r:id="rId5"/>
    <p:sldMasterId id="2147483810" r:id="rId6"/>
    <p:sldMasterId id="2147483839" r:id="rId7"/>
    <p:sldMasterId id="2147483841" r:id="rId8"/>
    <p:sldMasterId id="2147483859" r:id="rId9"/>
    <p:sldMasterId id="2147483865" r:id="rId10"/>
    <p:sldMasterId id="2147483869" r:id="rId11"/>
  </p:sldMasterIdLst>
  <p:notesMasterIdLst>
    <p:notesMasterId r:id="rId24"/>
  </p:notesMasterIdLst>
  <p:handoutMasterIdLst>
    <p:handoutMasterId r:id="rId25"/>
  </p:handoutMasterIdLst>
  <p:sldIdLst>
    <p:sldId id="256" r:id="rId12"/>
    <p:sldId id="10652" r:id="rId13"/>
    <p:sldId id="10632" r:id="rId14"/>
    <p:sldId id="10631" r:id="rId15"/>
    <p:sldId id="10633" r:id="rId16"/>
    <p:sldId id="10636" r:id="rId17"/>
    <p:sldId id="10649" r:id="rId18"/>
    <p:sldId id="10635" r:id="rId19"/>
    <p:sldId id="10637" r:id="rId20"/>
    <p:sldId id="10653" r:id="rId21"/>
    <p:sldId id="831" r:id="rId22"/>
    <p:sldId id="832" r:id="rId23"/>
  </p:sldIdLst>
  <p:sldSz cx="12192000" cy="6858000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6F9FB8"/>
    <a:srgbClr val="F9FBFC"/>
    <a:srgbClr val="4472C4"/>
    <a:srgbClr val="DEEBF7"/>
    <a:srgbClr val="FFF2CC"/>
    <a:srgbClr val="FFE699"/>
    <a:srgbClr val="92E3F4"/>
    <a:srgbClr val="ADB9CA"/>
    <a:srgbClr val="F8C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D067DB-ECBB-6D8A-969F-0EA1B630BC94}" v="11" dt="2024-12-18T15:14:35.3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runkumar Kaithi" userId="S::varunkumark@softclouds.com::7172747c-d89a-4a2a-bbb2-92f467cb2eb0" providerId="AD" clId="Web-{4540AF2B-556F-7863-A7C7-FCABDE43226E}"/>
    <pc:docChg chg="modSld">
      <pc:chgData name="Varunkumar Kaithi" userId="S::varunkumark@softclouds.com::7172747c-d89a-4a2a-bbb2-92f467cb2eb0" providerId="AD" clId="Web-{4540AF2B-556F-7863-A7C7-FCABDE43226E}" dt="2024-11-13T06:22:58.286" v="82" actId="14100"/>
      <pc:docMkLst>
        <pc:docMk/>
      </pc:docMkLst>
      <pc:sldChg chg="modSp">
        <pc:chgData name="Varunkumar Kaithi" userId="S::varunkumark@softclouds.com::7172747c-d89a-4a2a-bbb2-92f467cb2eb0" providerId="AD" clId="Web-{4540AF2B-556F-7863-A7C7-FCABDE43226E}" dt="2024-11-13T06:22:58.286" v="82" actId="14100"/>
        <pc:sldMkLst>
          <pc:docMk/>
          <pc:sldMk cId="3288287427" sldId="10649"/>
        </pc:sldMkLst>
        <pc:spChg chg="mod">
          <ac:chgData name="Varunkumar Kaithi" userId="S::varunkumark@softclouds.com::7172747c-d89a-4a2a-bbb2-92f467cb2eb0" providerId="AD" clId="Web-{4540AF2B-556F-7863-A7C7-FCABDE43226E}" dt="2024-11-13T06:22:58.286" v="82" actId="14100"/>
          <ac:spMkLst>
            <pc:docMk/>
            <pc:sldMk cId="3288287427" sldId="10649"/>
            <ac:spMk id="3" creationId="{43989ADB-7BA7-C80C-26E6-B50D7E40023E}"/>
          </ac:spMkLst>
        </pc:spChg>
      </pc:sldChg>
    </pc:docChg>
  </pc:docChgLst>
  <pc:docChgLst>
    <pc:chgData name="Varunkumar Kaithi" userId="S::varunkumark@softclouds.com::7172747c-d89a-4a2a-bbb2-92f467cb2eb0" providerId="AD" clId="Web-{C1006C8A-75E3-03C7-B9E0-B7861B907026}"/>
    <pc:docChg chg="modSld">
      <pc:chgData name="Varunkumar Kaithi" userId="S::varunkumark@softclouds.com::7172747c-d89a-4a2a-bbb2-92f467cb2eb0" providerId="AD" clId="Web-{C1006C8A-75E3-03C7-B9E0-B7861B907026}" dt="2024-11-13T06:29:04.169" v="16" actId="20577"/>
      <pc:docMkLst>
        <pc:docMk/>
      </pc:docMkLst>
      <pc:sldChg chg="modSp">
        <pc:chgData name="Varunkumar Kaithi" userId="S::varunkumark@softclouds.com::7172747c-d89a-4a2a-bbb2-92f467cb2eb0" providerId="AD" clId="Web-{C1006C8A-75E3-03C7-B9E0-B7861B907026}" dt="2024-11-13T06:29:04.169" v="16" actId="20577"/>
        <pc:sldMkLst>
          <pc:docMk/>
          <pc:sldMk cId="3288287427" sldId="10649"/>
        </pc:sldMkLst>
        <pc:spChg chg="mod">
          <ac:chgData name="Varunkumar Kaithi" userId="S::varunkumark@softclouds.com::7172747c-d89a-4a2a-bbb2-92f467cb2eb0" providerId="AD" clId="Web-{C1006C8A-75E3-03C7-B9E0-B7861B907026}" dt="2024-11-13T06:29:04.169" v="16" actId="20577"/>
          <ac:spMkLst>
            <pc:docMk/>
            <pc:sldMk cId="3288287427" sldId="10649"/>
            <ac:spMk id="3" creationId="{43989ADB-7BA7-C80C-26E6-B50D7E40023E}"/>
          </ac:spMkLst>
        </pc:spChg>
      </pc:sldChg>
    </pc:docChg>
  </pc:docChgLst>
  <pc:docChgLst>
    <pc:chgData name="Varunkumar Kaithi" userId="S::varunkumark@softclouds.com::7172747c-d89a-4a2a-bbb2-92f467cb2eb0" providerId="AD" clId="Web-{3CD067DB-ECBB-6D8A-969F-0EA1B630BC94}"/>
    <pc:docChg chg="modSld">
      <pc:chgData name="Varunkumar Kaithi" userId="S::varunkumark@softclouds.com::7172747c-d89a-4a2a-bbb2-92f467cb2eb0" providerId="AD" clId="Web-{3CD067DB-ECBB-6D8A-969F-0EA1B630BC94}" dt="2024-12-18T15:14:35.332" v="8" actId="20577"/>
      <pc:docMkLst>
        <pc:docMk/>
      </pc:docMkLst>
      <pc:sldChg chg="modSp">
        <pc:chgData name="Varunkumar Kaithi" userId="S::varunkumark@softclouds.com::7172747c-d89a-4a2a-bbb2-92f467cb2eb0" providerId="AD" clId="Web-{3CD067DB-ECBB-6D8A-969F-0EA1B630BC94}" dt="2024-12-18T15:14:35.332" v="8" actId="20577"/>
        <pc:sldMkLst>
          <pc:docMk/>
          <pc:sldMk cId="3288287427" sldId="10649"/>
        </pc:sldMkLst>
        <pc:spChg chg="mod">
          <ac:chgData name="Varunkumar Kaithi" userId="S::varunkumark@softclouds.com::7172747c-d89a-4a2a-bbb2-92f467cb2eb0" providerId="AD" clId="Web-{3CD067DB-ECBB-6D8A-969F-0EA1B630BC94}" dt="2024-12-18T15:14:35.332" v="8" actId="20577"/>
          <ac:spMkLst>
            <pc:docMk/>
            <pc:sldMk cId="3288287427" sldId="10649"/>
            <ac:spMk id="3" creationId="{43989ADB-7BA7-C80C-26E6-B50D7E40023E}"/>
          </ac:spMkLst>
        </pc:spChg>
      </pc:sldChg>
    </pc:docChg>
  </pc:docChgLst>
  <pc:docChgLst>
    <pc:chgData name="Varunkumar Kaithi" userId="S::varunkumark@softclouds.com::7172747c-d89a-4a2a-bbb2-92f467cb2eb0" providerId="AD" clId="Web-{CE21E78A-FF0C-060B-EE5C-AD1D3AD2941B}"/>
    <pc:docChg chg="modSld">
      <pc:chgData name="Varunkumar Kaithi" userId="S::varunkumark@softclouds.com::7172747c-d89a-4a2a-bbb2-92f467cb2eb0" providerId="AD" clId="Web-{CE21E78A-FF0C-060B-EE5C-AD1D3AD2941B}" dt="2024-11-13T06:27:26.359" v="9" actId="20577"/>
      <pc:docMkLst>
        <pc:docMk/>
      </pc:docMkLst>
      <pc:sldChg chg="modSp">
        <pc:chgData name="Varunkumar Kaithi" userId="S::varunkumark@softclouds.com::7172747c-d89a-4a2a-bbb2-92f467cb2eb0" providerId="AD" clId="Web-{CE21E78A-FF0C-060B-EE5C-AD1D3AD2941B}" dt="2024-11-13T06:27:26.359" v="9" actId="20577"/>
        <pc:sldMkLst>
          <pc:docMk/>
          <pc:sldMk cId="3288287427" sldId="10649"/>
        </pc:sldMkLst>
        <pc:spChg chg="mod">
          <ac:chgData name="Varunkumar Kaithi" userId="S::varunkumark@softclouds.com::7172747c-d89a-4a2a-bbb2-92f467cb2eb0" providerId="AD" clId="Web-{CE21E78A-FF0C-060B-EE5C-AD1D3AD2941B}" dt="2024-11-13T06:27:26.359" v="9" actId="20577"/>
          <ac:spMkLst>
            <pc:docMk/>
            <pc:sldMk cId="3288287427" sldId="10649"/>
            <ac:spMk id="3" creationId="{43989ADB-7BA7-C80C-26E6-B50D7E40023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359374E-B5A1-4D61-B9AE-B456B03B96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86" tIns="47094" rIns="94186" bIns="4709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8C4D93-A77A-46A2-8CEA-E2E0FC89BA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86" tIns="47094" rIns="94186" bIns="47094" rtlCol="0"/>
          <a:lstStyle>
            <a:lvl1pPr algn="r">
              <a:defRPr sz="1300"/>
            </a:lvl1pPr>
          </a:lstStyle>
          <a:p>
            <a:fld id="{21ED63A0-6DA2-4D0B-BF2A-426A9D1AB666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518489-ED17-4C76-85AD-3048C2FFC4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4406"/>
            <a:ext cx="3076363" cy="470894"/>
          </a:xfrm>
          <a:prstGeom prst="rect">
            <a:avLst/>
          </a:prstGeom>
        </p:spPr>
        <p:txBody>
          <a:bodyPr vert="horz" lIns="94186" tIns="47094" rIns="94186" bIns="4709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E56DB-4E27-4A12-B11D-D5CD47ED40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8914406"/>
            <a:ext cx="3076363" cy="470894"/>
          </a:xfrm>
          <a:prstGeom prst="rect">
            <a:avLst/>
          </a:prstGeom>
        </p:spPr>
        <p:txBody>
          <a:bodyPr vert="horz" lIns="94186" tIns="47094" rIns="94186" bIns="47094" rtlCol="0" anchor="b"/>
          <a:lstStyle>
            <a:lvl1pPr algn="r">
              <a:defRPr sz="1300"/>
            </a:lvl1pPr>
          </a:lstStyle>
          <a:p>
            <a:fld id="{4F362E4F-0E8B-4769-91C7-C05A6ADE4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260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86" tIns="47094" rIns="94186" bIns="47094" rtlCol="0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86" tIns="47094" rIns="94186" bIns="47094" rtlCol="0"/>
          <a:lstStyle>
            <a:lvl1pPr algn="r">
              <a:defRPr sz="1300"/>
            </a:lvl1pPr>
          </a:lstStyle>
          <a:p>
            <a:fld id="{F93E0006-ABB8-4695-A794-14293E3170CE}" type="datetimeFigureOut">
              <a:rPr lang="en-IN" smtClean="0"/>
              <a:t>18-12-2024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86" tIns="47094" rIns="94186" bIns="47094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86" tIns="47094" rIns="94186" bIns="4709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6"/>
            <a:ext cx="3076363" cy="470894"/>
          </a:xfrm>
          <a:prstGeom prst="rect">
            <a:avLst/>
          </a:prstGeom>
        </p:spPr>
        <p:txBody>
          <a:bodyPr vert="horz" lIns="94186" tIns="47094" rIns="94186" bIns="47094" rtlCol="0" anchor="b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6"/>
            <a:ext cx="3076363" cy="470894"/>
          </a:xfrm>
          <a:prstGeom prst="rect">
            <a:avLst/>
          </a:prstGeom>
        </p:spPr>
        <p:txBody>
          <a:bodyPr vert="horz" lIns="94186" tIns="47094" rIns="94186" bIns="47094" rtlCol="0" anchor="b"/>
          <a:lstStyle>
            <a:lvl1pPr algn="r">
              <a:defRPr sz="1300"/>
            </a:lvl1pPr>
          </a:lstStyle>
          <a:p>
            <a:fld id="{86E79406-98FE-4FFF-B683-F23B1AB616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8882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E65BC-801E-4661-B2CD-15E95015E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" y="0"/>
            <a:ext cx="9064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B656-625B-4B88-8CC2-7A13C1001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176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4" y="18256"/>
            <a:ext cx="10235211" cy="1264740"/>
          </a:xfrm>
        </p:spPr>
        <p:txBody>
          <a:bodyPr>
            <a:normAutofit/>
          </a:bodyPr>
          <a:lstStyle>
            <a:lvl1pPr>
              <a:defRPr sz="40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3B7EA03-16A2-48CE-8D59-61921C439473}"/>
              </a:ext>
            </a:extLst>
          </p:cNvPr>
          <p:cNvSpPr/>
          <p:nvPr userDrawn="1"/>
        </p:nvSpPr>
        <p:spPr>
          <a:xfrm>
            <a:off x="0" y="1446028"/>
            <a:ext cx="12192000" cy="2870791"/>
          </a:xfrm>
          <a:prstGeom prst="rect">
            <a:avLst/>
          </a:prstGeom>
          <a:gradFill>
            <a:gsLst>
              <a:gs pos="0">
                <a:srgbClr val="1D7791">
                  <a:shade val="30000"/>
                  <a:satMod val="115000"/>
                  <a:alpha val="43000"/>
                </a:srgbClr>
              </a:gs>
              <a:gs pos="50000">
                <a:srgbClr val="1D7791">
                  <a:shade val="67500"/>
                  <a:satMod val="115000"/>
                  <a:alpha val="69000"/>
                </a:srgbClr>
              </a:gs>
              <a:gs pos="100000">
                <a:srgbClr val="1D7791">
                  <a:shade val="100000"/>
                  <a:satMod val="115000"/>
                  <a:alpha val="77000"/>
                </a:srgb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52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B60D4CC-0426-445D-AD08-A080027CBBD4}"/>
              </a:ext>
            </a:extLst>
          </p:cNvPr>
          <p:cNvSpPr/>
          <p:nvPr userDrawn="1"/>
        </p:nvSpPr>
        <p:spPr>
          <a:xfrm>
            <a:off x="0" y="6264"/>
            <a:ext cx="6209414" cy="6447842"/>
          </a:xfrm>
          <a:prstGeom prst="rect">
            <a:avLst/>
          </a:prstGeom>
          <a:gradFill>
            <a:gsLst>
              <a:gs pos="0">
                <a:srgbClr val="1D7791">
                  <a:shade val="30000"/>
                  <a:satMod val="115000"/>
                  <a:alpha val="43000"/>
                </a:srgbClr>
              </a:gs>
              <a:gs pos="50000">
                <a:srgbClr val="1D7791">
                  <a:shade val="67500"/>
                  <a:satMod val="115000"/>
                  <a:alpha val="69000"/>
                </a:srgbClr>
              </a:gs>
              <a:gs pos="100000">
                <a:srgbClr val="1D7791">
                  <a:shade val="100000"/>
                  <a:satMod val="115000"/>
                  <a:alpha val="77000"/>
                </a:srgb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D166ED-C5A8-4324-8B2A-8836B4C28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480" y="543129"/>
            <a:ext cx="3932237" cy="16002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5CF447-99D2-4419-8C15-8B98ADB7C4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0305" y="988828"/>
            <a:ext cx="5066597" cy="45355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1AFEA0-24DD-49DD-86D1-1DC7FFBD3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44481" y="227714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78237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144CAAE-5B20-4F54-9327-2ED64DE613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5000"/>
          </a:blip>
          <a:srcRect l="17266" t="31967" r="34166"/>
          <a:stretch/>
        </p:blipFill>
        <p:spPr>
          <a:xfrm>
            <a:off x="5081326" y="-32657"/>
            <a:ext cx="7110674" cy="64847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D166ED-C5A8-4324-8B2A-8836B4C28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183" y="0"/>
            <a:ext cx="4592409" cy="131561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5CF447-99D2-4419-8C15-8B98ADB7C4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9972" y="1585987"/>
            <a:ext cx="5066597" cy="45355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1AFEA0-24DD-49DD-86D1-1DC7FFBD3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6183" y="1619332"/>
            <a:ext cx="4592409" cy="46181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3851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613DED-00D7-4E41-8FF1-569A6E10B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63" y="-11312"/>
            <a:ext cx="896378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B61D65A-4A76-4C4F-A571-71B180FEB8B9}"/>
              </a:ext>
            </a:extLst>
          </p:cNvPr>
          <p:cNvSpPr/>
          <p:nvPr userDrawn="1"/>
        </p:nvSpPr>
        <p:spPr>
          <a:xfrm>
            <a:off x="177344" y="429259"/>
            <a:ext cx="45719" cy="869751"/>
          </a:xfrm>
          <a:prstGeom prst="rect">
            <a:avLst/>
          </a:prstGeom>
          <a:solidFill>
            <a:srgbClr val="ABD1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5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2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347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B013E-B42A-45AF-B267-359D9E7018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BF3D01-B9EA-49C7-922E-F5F885863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1980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E65BC-801E-4661-B2CD-15E95015E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" y="0"/>
            <a:ext cx="9064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B656-625B-4B88-8CC2-7A13C1001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8115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50" y="62706"/>
            <a:ext cx="10217150" cy="1264740"/>
          </a:xfrm>
        </p:spPr>
        <p:txBody>
          <a:bodyPr>
            <a:normAutofit/>
          </a:bodyPr>
          <a:lstStyle>
            <a:lvl1pPr>
              <a:defRPr sz="3600" b="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378725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solidFill>
          <a:srgbClr val="ECEE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FE8148-D8A0-431A-B48E-98BDC64D6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50" y="62706"/>
            <a:ext cx="10217150" cy="1264740"/>
          </a:xfrm>
        </p:spPr>
        <p:txBody>
          <a:bodyPr>
            <a:normAutofit/>
          </a:bodyPr>
          <a:lstStyle>
            <a:lvl1pPr>
              <a:defRPr sz="3600" b="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395704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3B7EA03-16A2-48CE-8D59-61921C439473}"/>
              </a:ext>
            </a:extLst>
          </p:cNvPr>
          <p:cNvSpPr/>
          <p:nvPr userDrawn="1"/>
        </p:nvSpPr>
        <p:spPr>
          <a:xfrm>
            <a:off x="0" y="2500829"/>
            <a:ext cx="12192000" cy="1815990"/>
          </a:xfrm>
          <a:prstGeom prst="rect">
            <a:avLst/>
          </a:prstGeom>
          <a:solidFill>
            <a:srgbClr val="AFD4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2BC94E8-8C1C-4430-A6DA-9ECDCFEBD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50" y="62706"/>
            <a:ext cx="10217150" cy="1264740"/>
          </a:xfrm>
        </p:spPr>
        <p:txBody>
          <a:bodyPr>
            <a:normAutofit/>
          </a:bodyPr>
          <a:lstStyle>
            <a:lvl1pPr>
              <a:defRPr sz="3600" b="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4464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50" y="62706"/>
            <a:ext cx="10217150" cy="1264740"/>
          </a:xfrm>
        </p:spPr>
        <p:txBody>
          <a:bodyPr>
            <a:normAutofit/>
          </a:bodyPr>
          <a:lstStyle>
            <a:lvl1pPr>
              <a:defRPr sz="40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038812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ble Placeholder 6">
            <a:extLst>
              <a:ext uri="{FF2B5EF4-FFF2-40B4-BE49-F238E27FC236}">
                <a16:creationId xmlns:a16="http://schemas.microsoft.com/office/drawing/2014/main" id="{4C92BB86-A438-4703-BA26-14863AB7040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2274537" y="2375161"/>
            <a:ext cx="4803775" cy="2647950"/>
          </a:xfrm>
        </p:spPr>
        <p:txBody>
          <a:bodyPr/>
          <a:lstStyle>
            <a:lvl1pPr marL="457200" indent="-457200">
              <a:lnSpc>
                <a:spcPct val="100000"/>
              </a:lnSpc>
              <a:buFont typeface="Arial" panose="020B0604020202020204" pitchFamily="34" charset="0"/>
              <a:buChar char="•"/>
              <a:defRPr>
                <a:latin typeface="Rockwell" panose="02060603020205020403" pitchFamily="18" charset="0"/>
              </a:defRPr>
            </a:lvl1pPr>
          </a:lstStyle>
          <a:p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D38D28A-5120-4C46-95C0-2CC4101D5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50" y="62706"/>
            <a:ext cx="10217150" cy="1264740"/>
          </a:xfrm>
        </p:spPr>
        <p:txBody>
          <a:bodyPr>
            <a:normAutofit/>
          </a:bodyPr>
          <a:lstStyle>
            <a:lvl1pPr>
              <a:defRPr sz="3600" b="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33810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B60D4CC-0426-445D-AD08-A080027CBBD4}"/>
              </a:ext>
            </a:extLst>
          </p:cNvPr>
          <p:cNvSpPr/>
          <p:nvPr userDrawn="1"/>
        </p:nvSpPr>
        <p:spPr>
          <a:xfrm>
            <a:off x="0" y="6264"/>
            <a:ext cx="6209414" cy="6447842"/>
          </a:xfrm>
          <a:prstGeom prst="rect">
            <a:avLst/>
          </a:prstGeom>
          <a:solidFill>
            <a:srgbClr val="AFD4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D166ED-C5A8-4324-8B2A-8836B4C28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480" y="543129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5CF447-99D2-4419-8C15-8B98ADB7C4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0305" y="988828"/>
            <a:ext cx="5066597" cy="45355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1AFEA0-24DD-49DD-86D1-1DC7FFBD3E2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4481" y="2277140"/>
            <a:ext cx="3932237" cy="3811588"/>
          </a:xfrm>
        </p:spPr>
        <p:txBody>
          <a:bodyPr/>
          <a:lstStyle>
            <a:lvl1pPr marL="285750" indent="-2857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0"/>
            <a:endParaRPr lang="en-US"/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1926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144CAAE-5B20-4F54-9327-2ED64DE613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5000"/>
          </a:blip>
          <a:srcRect l="17266" t="31967" r="34166"/>
          <a:stretch/>
        </p:blipFill>
        <p:spPr>
          <a:xfrm>
            <a:off x="5081326" y="-32657"/>
            <a:ext cx="7110674" cy="64847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D166ED-C5A8-4324-8B2A-8836B4C28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183" y="0"/>
            <a:ext cx="4592409" cy="1315616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5CF447-99D2-4419-8C15-8B98ADB7C4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9972" y="1585987"/>
            <a:ext cx="5066597" cy="45355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1AFEA0-24DD-49DD-86D1-1DC7FFBD3E2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36183" y="1619332"/>
            <a:ext cx="4592409" cy="4618182"/>
          </a:xfrm>
        </p:spPr>
        <p:txBody>
          <a:bodyPr/>
          <a:lstStyle>
            <a:lvl1pPr marL="285750" indent="-2857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956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3AD193EF-D4AD-421A-8C48-4E65F9D3E1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32938"/>
            <a:ext cx="12192000" cy="24261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002" y="1635836"/>
            <a:ext cx="6871996" cy="770684"/>
          </a:xfrm>
          <a:solidFill>
            <a:srgbClr val="ABD1D2"/>
          </a:solidFill>
        </p:spPr>
        <p:txBody>
          <a:bodyPr>
            <a:normAutofit/>
          </a:bodyPr>
          <a:lstStyle>
            <a:lvl1pPr algn="ctr">
              <a:defRPr sz="28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363305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3AD193EF-D4AD-421A-8C48-4E65F9D3E1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32938"/>
            <a:ext cx="12192000" cy="34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002" y="1635836"/>
            <a:ext cx="6871996" cy="770684"/>
          </a:xfrm>
          <a:solidFill>
            <a:srgbClr val="ABD1D2"/>
          </a:solidFill>
        </p:spPr>
        <p:txBody>
          <a:bodyPr>
            <a:normAutofit/>
          </a:bodyPr>
          <a:lstStyle>
            <a:lvl1pPr algn="ctr">
              <a:defRPr sz="28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087309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3AD193EF-D4AD-421A-8C48-4E65F9D3E1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32938"/>
            <a:ext cx="12192000" cy="62017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587" y="434833"/>
            <a:ext cx="6871996" cy="770684"/>
          </a:xfrm>
          <a:solidFill>
            <a:srgbClr val="ABD1D2"/>
          </a:solidFill>
        </p:spPr>
        <p:txBody>
          <a:bodyPr>
            <a:normAutofit/>
          </a:bodyPr>
          <a:lstStyle>
            <a:lvl1pPr algn="ctr">
              <a:defRPr sz="28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933579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bg>
      <p:bgPr>
        <a:solidFill>
          <a:srgbClr val="517C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4" y="18256"/>
            <a:ext cx="10235211" cy="1264740"/>
          </a:xfrm>
        </p:spPr>
        <p:txBody>
          <a:bodyPr>
            <a:normAutofit/>
          </a:bodyPr>
          <a:lstStyle>
            <a:lvl1pPr>
              <a:defRPr sz="3600" b="0">
                <a:solidFill>
                  <a:schemeClr val="bg1"/>
                </a:solidFill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FA0125-9011-46EB-99BA-93B9314F6385}"/>
              </a:ext>
            </a:extLst>
          </p:cNvPr>
          <p:cNvSpPr/>
          <p:nvPr userDrawn="1"/>
        </p:nvSpPr>
        <p:spPr>
          <a:xfrm>
            <a:off x="497361" y="1495940"/>
            <a:ext cx="11307952" cy="47410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235AC6FF-8B2F-40DE-825F-BB714BD2D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55738" y="2093977"/>
            <a:ext cx="3657600" cy="3657600"/>
          </a:xfrm>
          <a:noFill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BB4022-74D2-4597-829F-2363C1FF5587}"/>
              </a:ext>
            </a:extLst>
          </p:cNvPr>
          <p:cNvSpPr/>
          <p:nvPr userDrawn="1"/>
        </p:nvSpPr>
        <p:spPr>
          <a:xfrm>
            <a:off x="4413338" y="2093977"/>
            <a:ext cx="521917" cy="3670126"/>
          </a:xfrm>
          <a:prstGeom prst="rect">
            <a:avLst/>
          </a:prstGeom>
          <a:solidFill>
            <a:srgbClr val="517C92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08808C7-95D5-4A04-9813-B083D941AEE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404165" y="2093977"/>
            <a:ext cx="3932237" cy="3811588"/>
          </a:xfrm>
        </p:spPr>
        <p:txBody>
          <a:bodyPr/>
          <a:lstStyle>
            <a:lvl1pPr marL="285750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570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Only">
    <p:bg>
      <p:bgPr>
        <a:solidFill>
          <a:srgbClr val="AFD4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4" y="18256"/>
            <a:ext cx="10235211" cy="1264740"/>
          </a:xfrm>
        </p:spPr>
        <p:txBody>
          <a:bodyPr>
            <a:normAutofit/>
          </a:bodyPr>
          <a:lstStyle>
            <a:lvl1pPr>
              <a:defRPr sz="3600" b="0">
                <a:solidFill>
                  <a:schemeClr val="tx1">
                    <a:lumMod val="95000"/>
                    <a:lumOff val="5000"/>
                  </a:schemeClr>
                </a:solidFill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FA0125-9011-46EB-99BA-93B9314F6385}"/>
              </a:ext>
            </a:extLst>
          </p:cNvPr>
          <p:cNvSpPr/>
          <p:nvPr userDrawn="1"/>
        </p:nvSpPr>
        <p:spPr>
          <a:xfrm>
            <a:off x="497361" y="1495940"/>
            <a:ext cx="11307952" cy="47410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235AC6FF-8B2F-40DE-825F-BB714BD2D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55738" y="2093977"/>
            <a:ext cx="3657600" cy="3657600"/>
          </a:xfrm>
          <a:noFill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BB4022-74D2-4597-829F-2363C1FF5587}"/>
              </a:ext>
            </a:extLst>
          </p:cNvPr>
          <p:cNvSpPr/>
          <p:nvPr userDrawn="1"/>
        </p:nvSpPr>
        <p:spPr>
          <a:xfrm>
            <a:off x="4413338" y="2093977"/>
            <a:ext cx="521917" cy="3670126"/>
          </a:xfrm>
          <a:prstGeom prst="rect">
            <a:avLst/>
          </a:prstGeom>
          <a:solidFill>
            <a:srgbClr val="AFD4D5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08808C7-95D5-4A04-9813-B083D941AEE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404165" y="2093977"/>
            <a:ext cx="3932237" cy="3811588"/>
          </a:xfrm>
        </p:spPr>
        <p:txBody>
          <a:bodyPr/>
          <a:lstStyle>
            <a:lvl1pPr marL="285750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333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DD4F1-4351-4BEC-9E46-652A25CDD2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Color Scheme</a:t>
            </a:r>
          </a:p>
        </p:txBody>
      </p:sp>
      <p:graphicFrame>
        <p:nvGraphicFramePr>
          <p:cNvPr id="3" name="Table 17">
            <a:extLst>
              <a:ext uri="{FF2B5EF4-FFF2-40B4-BE49-F238E27FC236}">
                <a16:creationId xmlns:a16="http://schemas.microsoft.com/office/drawing/2014/main" id="{0EE00095-4EB0-4A1C-8033-CA4F3537899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586655620"/>
              </p:ext>
            </p:extLst>
          </p:nvPr>
        </p:nvGraphicFramePr>
        <p:xfrm>
          <a:off x="1133257" y="4591896"/>
          <a:ext cx="9198588" cy="1631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098">
                  <a:extLst>
                    <a:ext uri="{9D8B030D-6E8A-4147-A177-3AD203B41FA5}">
                      <a16:colId xmlns:a16="http://schemas.microsoft.com/office/drawing/2014/main" val="4085914133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2478948468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2049032377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3935507006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1142126749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567395970"/>
                    </a:ext>
                  </a:extLst>
                </a:gridCol>
              </a:tblGrid>
              <a:tr h="16311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F0DE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D3D2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F0E2D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CAD3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CAD4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C3DA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855906"/>
                  </a:ext>
                </a:extLst>
              </a:tr>
            </a:tbl>
          </a:graphicData>
        </a:graphic>
      </p:graphicFrame>
      <p:graphicFrame>
        <p:nvGraphicFramePr>
          <p:cNvPr id="4" name="Table 17">
            <a:extLst>
              <a:ext uri="{FF2B5EF4-FFF2-40B4-BE49-F238E27FC236}">
                <a16:creationId xmlns:a16="http://schemas.microsoft.com/office/drawing/2014/main" id="{42EAD2E1-3E9E-432C-955B-8097D5838E7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167792980"/>
              </p:ext>
            </p:extLst>
          </p:nvPr>
        </p:nvGraphicFramePr>
        <p:xfrm>
          <a:off x="1133257" y="2613419"/>
          <a:ext cx="9198588" cy="1631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098">
                  <a:extLst>
                    <a:ext uri="{9D8B030D-6E8A-4147-A177-3AD203B41FA5}">
                      <a16:colId xmlns:a16="http://schemas.microsoft.com/office/drawing/2014/main" val="4085914133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2478948468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2049032377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3935507006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1142126749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567395970"/>
                    </a:ext>
                  </a:extLst>
                </a:gridCol>
              </a:tblGrid>
              <a:tr h="1631161">
                <a:tc>
                  <a:txBody>
                    <a:bodyPr/>
                    <a:lstStyle/>
                    <a:p>
                      <a:pPr algn="ctr"/>
                      <a:r>
                        <a:rPr lang="en-US" i="1">
                          <a:latin typeface="Rockwell" panose="02060603020205020403" pitchFamily="18" charset="0"/>
                        </a:rPr>
                        <a:t>Color</a:t>
                      </a:r>
                    </a:p>
                  </a:txBody>
                  <a:tcPr anchor="ctr">
                    <a:solidFill>
                      <a:srgbClr val="E7CA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A5A3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>
                          <a:latin typeface="Rockwell" panose="02060603020205020403" pitchFamily="18" charset="0"/>
                        </a:rPr>
                        <a:t>Color</a:t>
                      </a:r>
                    </a:p>
                  </a:txBody>
                  <a:tcPr anchor="ctr">
                    <a:solidFill>
                      <a:srgbClr val="C997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>
                          <a:latin typeface="Rockwell" panose="02060603020205020403" pitchFamily="18" charset="0"/>
                        </a:rPr>
                        <a:t>Color</a:t>
                      </a:r>
                    </a:p>
                  </a:txBody>
                  <a:tcPr anchor="ctr">
                    <a:solidFill>
                      <a:srgbClr val="8399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>
                          <a:latin typeface="Rockwell" panose="02060603020205020403" pitchFamily="18" charset="0"/>
                        </a:rPr>
                        <a:t>Color</a:t>
                      </a:r>
                    </a:p>
                  </a:txBody>
                  <a:tcPr anchor="ctr">
                    <a:solidFill>
                      <a:srgbClr val="8FA5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>
                          <a:latin typeface="Rockwell" panose="02060603020205020403" pitchFamily="18" charset="0"/>
                        </a:rPr>
                        <a:t>Color</a:t>
                      </a:r>
                    </a:p>
                  </a:txBody>
                  <a:tcPr anchor="ctr">
                    <a:solidFill>
                      <a:srgbClr val="74A9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855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40016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B013E-B42A-45AF-B267-359D9E7018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285396"/>
            <a:ext cx="6755219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BF3D01-B9EA-49C7-922E-F5F885863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807601"/>
            <a:ext cx="68402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06333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bg>
      <p:bgPr>
        <a:solidFill>
          <a:srgbClr val="ECEE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50" y="62706"/>
            <a:ext cx="10217150" cy="1264740"/>
          </a:xfrm>
        </p:spPr>
        <p:txBody>
          <a:bodyPr>
            <a:normAutofit/>
          </a:bodyPr>
          <a:lstStyle>
            <a:lvl1pPr>
              <a:defRPr sz="40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1533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B013E-B42A-45AF-B267-359D9E7018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BF3D01-B9EA-49C7-922E-F5F885863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838835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E65BC-801E-4661-B2CD-15E95015E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" y="0"/>
            <a:ext cx="9064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B656-625B-4B88-8CC2-7A13C1001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54344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50" y="62706"/>
            <a:ext cx="10217150" cy="1264740"/>
          </a:xfrm>
        </p:spPr>
        <p:txBody>
          <a:bodyPr>
            <a:normAutofit/>
          </a:bodyPr>
          <a:lstStyle>
            <a:lvl1pPr>
              <a:defRPr sz="3600" b="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76589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solidFill>
          <a:srgbClr val="ECEE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FE8148-D8A0-431A-B48E-98BDC64D6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50" y="62706"/>
            <a:ext cx="10217150" cy="1264740"/>
          </a:xfrm>
        </p:spPr>
        <p:txBody>
          <a:bodyPr>
            <a:normAutofit/>
          </a:bodyPr>
          <a:lstStyle>
            <a:lvl1pPr>
              <a:defRPr sz="3600" b="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75717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3B7EA03-16A2-48CE-8D59-61921C439473}"/>
              </a:ext>
            </a:extLst>
          </p:cNvPr>
          <p:cNvSpPr/>
          <p:nvPr userDrawn="1"/>
        </p:nvSpPr>
        <p:spPr>
          <a:xfrm>
            <a:off x="0" y="2500829"/>
            <a:ext cx="12192000" cy="1815990"/>
          </a:xfrm>
          <a:prstGeom prst="rect">
            <a:avLst/>
          </a:prstGeom>
          <a:solidFill>
            <a:srgbClr val="AFD4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2BC94E8-8C1C-4430-A6DA-9ECDCFEBD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50" y="62706"/>
            <a:ext cx="10217150" cy="1264740"/>
          </a:xfrm>
        </p:spPr>
        <p:txBody>
          <a:bodyPr>
            <a:normAutofit/>
          </a:bodyPr>
          <a:lstStyle>
            <a:lvl1pPr>
              <a:defRPr sz="3600" b="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498298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ble Placeholder 6">
            <a:extLst>
              <a:ext uri="{FF2B5EF4-FFF2-40B4-BE49-F238E27FC236}">
                <a16:creationId xmlns:a16="http://schemas.microsoft.com/office/drawing/2014/main" id="{4C92BB86-A438-4703-BA26-14863AB7040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2274537" y="2375161"/>
            <a:ext cx="4803775" cy="2647950"/>
          </a:xfrm>
        </p:spPr>
        <p:txBody>
          <a:bodyPr/>
          <a:lstStyle>
            <a:lvl1pPr marL="457200" indent="-457200">
              <a:lnSpc>
                <a:spcPct val="100000"/>
              </a:lnSpc>
              <a:buFont typeface="Arial" panose="020B0604020202020204" pitchFamily="34" charset="0"/>
              <a:buChar char="•"/>
              <a:defRPr>
                <a:latin typeface="Rockwell" panose="02060603020205020403" pitchFamily="18" charset="0"/>
              </a:defRPr>
            </a:lvl1pPr>
          </a:lstStyle>
          <a:p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D38D28A-5120-4C46-95C0-2CC4101D5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50" y="62706"/>
            <a:ext cx="10217150" cy="1264740"/>
          </a:xfrm>
        </p:spPr>
        <p:txBody>
          <a:bodyPr>
            <a:normAutofit/>
          </a:bodyPr>
          <a:lstStyle>
            <a:lvl1pPr>
              <a:defRPr sz="3600" b="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826364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B60D4CC-0426-445D-AD08-A080027CBBD4}"/>
              </a:ext>
            </a:extLst>
          </p:cNvPr>
          <p:cNvSpPr/>
          <p:nvPr userDrawn="1"/>
        </p:nvSpPr>
        <p:spPr>
          <a:xfrm>
            <a:off x="0" y="6264"/>
            <a:ext cx="6209414" cy="6447842"/>
          </a:xfrm>
          <a:prstGeom prst="rect">
            <a:avLst/>
          </a:prstGeom>
          <a:solidFill>
            <a:srgbClr val="AFD4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D166ED-C5A8-4324-8B2A-8836B4C28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480" y="543129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5CF447-99D2-4419-8C15-8B98ADB7C4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0305" y="988828"/>
            <a:ext cx="5066597" cy="45355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1AFEA0-24DD-49DD-86D1-1DC7FFBD3E2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4481" y="2277140"/>
            <a:ext cx="3932237" cy="3811588"/>
          </a:xfrm>
        </p:spPr>
        <p:txBody>
          <a:bodyPr/>
          <a:lstStyle>
            <a:lvl1pPr marL="285750" indent="-2857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0"/>
            <a:endParaRPr lang="en-US"/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85253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144CAAE-5B20-4F54-9327-2ED64DE613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5000"/>
          </a:blip>
          <a:srcRect l="17266" t="31967" r="34166"/>
          <a:stretch/>
        </p:blipFill>
        <p:spPr>
          <a:xfrm>
            <a:off x="5081326" y="-32657"/>
            <a:ext cx="7110674" cy="64847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D166ED-C5A8-4324-8B2A-8836B4C28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183" y="0"/>
            <a:ext cx="4592409" cy="1315616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5CF447-99D2-4419-8C15-8B98ADB7C4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9972" y="1585987"/>
            <a:ext cx="5066597" cy="45355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1AFEA0-24DD-49DD-86D1-1DC7FFBD3E2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36183" y="1619332"/>
            <a:ext cx="4592409" cy="4618182"/>
          </a:xfrm>
        </p:spPr>
        <p:txBody>
          <a:bodyPr/>
          <a:lstStyle>
            <a:lvl1pPr marL="285750" indent="-2857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2771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3AD193EF-D4AD-421A-8C48-4E65F9D3E1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32938"/>
            <a:ext cx="12192000" cy="24261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002" y="1635836"/>
            <a:ext cx="6871996" cy="770684"/>
          </a:xfrm>
          <a:solidFill>
            <a:srgbClr val="ABD1D2"/>
          </a:solidFill>
        </p:spPr>
        <p:txBody>
          <a:bodyPr>
            <a:normAutofit/>
          </a:bodyPr>
          <a:lstStyle>
            <a:lvl1pPr algn="ctr">
              <a:defRPr sz="28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934714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3AD193EF-D4AD-421A-8C48-4E65F9D3E1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32938"/>
            <a:ext cx="12192000" cy="34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002" y="1635836"/>
            <a:ext cx="6871996" cy="770684"/>
          </a:xfrm>
          <a:solidFill>
            <a:srgbClr val="ABD1D2"/>
          </a:solidFill>
        </p:spPr>
        <p:txBody>
          <a:bodyPr>
            <a:normAutofit/>
          </a:bodyPr>
          <a:lstStyle>
            <a:lvl1pPr algn="ctr">
              <a:defRPr sz="28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05357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4" y="18256"/>
            <a:ext cx="10235211" cy="1264740"/>
          </a:xfrm>
        </p:spPr>
        <p:txBody>
          <a:bodyPr>
            <a:normAutofit/>
          </a:bodyPr>
          <a:lstStyle>
            <a:lvl1pPr>
              <a:defRPr sz="40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3B7EA03-16A2-48CE-8D59-61921C439473}"/>
              </a:ext>
            </a:extLst>
          </p:cNvPr>
          <p:cNvSpPr/>
          <p:nvPr userDrawn="1"/>
        </p:nvSpPr>
        <p:spPr>
          <a:xfrm>
            <a:off x="0" y="1446028"/>
            <a:ext cx="12192000" cy="2870791"/>
          </a:xfrm>
          <a:prstGeom prst="rect">
            <a:avLst/>
          </a:prstGeom>
          <a:gradFill>
            <a:gsLst>
              <a:gs pos="0">
                <a:srgbClr val="1D7791">
                  <a:shade val="30000"/>
                  <a:satMod val="115000"/>
                  <a:alpha val="43000"/>
                </a:srgbClr>
              </a:gs>
              <a:gs pos="50000">
                <a:srgbClr val="1D7791">
                  <a:shade val="67500"/>
                  <a:satMod val="115000"/>
                  <a:alpha val="69000"/>
                </a:srgbClr>
              </a:gs>
              <a:gs pos="100000">
                <a:srgbClr val="1D7791">
                  <a:shade val="100000"/>
                  <a:satMod val="115000"/>
                  <a:alpha val="77000"/>
                </a:srgb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0208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3AD193EF-D4AD-421A-8C48-4E65F9D3E1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32938"/>
            <a:ext cx="12192000" cy="62017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587" y="434833"/>
            <a:ext cx="6871996" cy="770684"/>
          </a:xfrm>
          <a:solidFill>
            <a:srgbClr val="ABD1D2"/>
          </a:solidFill>
        </p:spPr>
        <p:txBody>
          <a:bodyPr>
            <a:normAutofit/>
          </a:bodyPr>
          <a:lstStyle>
            <a:lvl1pPr algn="ctr">
              <a:defRPr sz="28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452578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bg>
      <p:bgPr>
        <a:solidFill>
          <a:srgbClr val="517C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4" y="18256"/>
            <a:ext cx="10235211" cy="1264740"/>
          </a:xfrm>
        </p:spPr>
        <p:txBody>
          <a:bodyPr>
            <a:normAutofit/>
          </a:bodyPr>
          <a:lstStyle>
            <a:lvl1pPr>
              <a:defRPr sz="3600" b="0">
                <a:solidFill>
                  <a:schemeClr val="bg1"/>
                </a:solidFill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FA0125-9011-46EB-99BA-93B9314F6385}"/>
              </a:ext>
            </a:extLst>
          </p:cNvPr>
          <p:cNvSpPr/>
          <p:nvPr userDrawn="1"/>
        </p:nvSpPr>
        <p:spPr>
          <a:xfrm>
            <a:off x="497361" y="1495940"/>
            <a:ext cx="11307952" cy="47410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235AC6FF-8B2F-40DE-825F-BB714BD2D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55738" y="2093977"/>
            <a:ext cx="3657600" cy="3657600"/>
          </a:xfrm>
          <a:noFill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BB4022-74D2-4597-829F-2363C1FF5587}"/>
              </a:ext>
            </a:extLst>
          </p:cNvPr>
          <p:cNvSpPr/>
          <p:nvPr userDrawn="1"/>
        </p:nvSpPr>
        <p:spPr>
          <a:xfrm>
            <a:off x="4413338" y="2093977"/>
            <a:ext cx="521917" cy="3670126"/>
          </a:xfrm>
          <a:prstGeom prst="rect">
            <a:avLst/>
          </a:prstGeom>
          <a:solidFill>
            <a:srgbClr val="517C92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08808C7-95D5-4A04-9813-B083D941AEE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404165" y="2093977"/>
            <a:ext cx="3932237" cy="3811588"/>
          </a:xfrm>
        </p:spPr>
        <p:txBody>
          <a:bodyPr/>
          <a:lstStyle>
            <a:lvl1pPr marL="285750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2876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Only">
    <p:bg>
      <p:bgPr>
        <a:solidFill>
          <a:srgbClr val="AFD4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4" y="18256"/>
            <a:ext cx="10235211" cy="1264740"/>
          </a:xfrm>
        </p:spPr>
        <p:txBody>
          <a:bodyPr>
            <a:normAutofit/>
          </a:bodyPr>
          <a:lstStyle>
            <a:lvl1pPr>
              <a:defRPr sz="3600" b="0">
                <a:solidFill>
                  <a:schemeClr val="tx1">
                    <a:lumMod val="95000"/>
                    <a:lumOff val="5000"/>
                  </a:schemeClr>
                </a:solidFill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FA0125-9011-46EB-99BA-93B9314F6385}"/>
              </a:ext>
            </a:extLst>
          </p:cNvPr>
          <p:cNvSpPr/>
          <p:nvPr userDrawn="1"/>
        </p:nvSpPr>
        <p:spPr>
          <a:xfrm>
            <a:off x="497361" y="1495940"/>
            <a:ext cx="11307952" cy="47410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235AC6FF-8B2F-40DE-825F-BB714BD2D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55738" y="2093977"/>
            <a:ext cx="3657600" cy="3657600"/>
          </a:xfrm>
          <a:noFill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BB4022-74D2-4597-829F-2363C1FF5587}"/>
              </a:ext>
            </a:extLst>
          </p:cNvPr>
          <p:cNvSpPr/>
          <p:nvPr userDrawn="1"/>
        </p:nvSpPr>
        <p:spPr>
          <a:xfrm>
            <a:off x="4413338" y="2093977"/>
            <a:ext cx="521917" cy="3670126"/>
          </a:xfrm>
          <a:prstGeom prst="rect">
            <a:avLst/>
          </a:prstGeom>
          <a:solidFill>
            <a:srgbClr val="AFD4D5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08808C7-95D5-4A04-9813-B083D941AEE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404165" y="2093977"/>
            <a:ext cx="3932237" cy="3811588"/>
          </a:xfrm>
        </p:spPr>
        <p:txBody>
          <a:bodyPr/>
          <a:lstStyle>
            <a:lvl1pPr marL="285750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7197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DD4F1-4351-4BEC-9E46-652A25CDD2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Color Scheme</a:t>
            </a:r>
          </a:p>
        </p:txBody>
      </p:sp>
      <p:graphicFrame>
        <p:nvGraphicFramePr>
          <p:cNvPr id="3" name="Table 17">
            <a:extLst>
              <a:ext uri="{FF2B5EF4-FFF2-40B4-BE49-F238E27FC236}">
                <a16:creationId xmlns:a16="http://schemas.microsoft.com/office/drawing/2014/main" id="{0EE00095-4EB0-4A1C-8033-CA4F3537899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586655620"/>
              </p:ext>
            </p:extLst>
          </p:nvPr>
        </p:nvGraphicFramePr>
        <p:xfrm>
          <a:off x="1133257" y="4591896"/>
          <a:ext cx="9198588" cy="1631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098">
                  <a:extLst>
                    <a:ext uri="{9D8B030D-6E8A-4147-A177-3AD203B41FA5}">
                      <a16:colId xmlns:a16="http://schemas.microsoft.com/office/drawing/2014/main" val="4085914133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2478948468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2049032377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3935507006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1142126749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567395970"/>
                    </a:ext>
                  </a:extLst>
                </a:gridCol>
              </a:tblGrid>
              <a:tr h="16311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F0DE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D3D2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F0E2D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CAD3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CAD4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C3DA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855906"/>
                  </a:ext>
                </a:extLst>
              </a:tr>
            </a:tbl>
          </a:graphicData>
        </a:graphic>
      </p:graphicFrame>
      <p:graphicFrame>
        <p:nvGraphicFramePr>
          <p:cNvPr id="4" name="Table 17">
            <a:extLst>
              <a:ext uri="{FF2B5EF4-FFF2-40B4-BE49-F238E27FC236}">
                <a16:creationId xmlns:a16="http://schemas.microsoft.com/office/drawing/2014/main" id="{42EAD2E1-3E9E-432C-955B-8097D5838E7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167792980"/>
              </p:ext>
            </p:extLst>
          </p:nvPr>
        </p:nvGraphicFramePr>
        <p:xfrm>
          <a:off x="1133257" y="2613419"/>
          <a:ext cx="9198588" cy="1631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098">
                  <a:extLst>
                    <a:ext uri="{9D8B030D-6E8A-4147-A177-3AD203B41FA5}">
                      <a16:colId xmlns:a16="http://schemas.microsoft.com/office/drawing/2014/main" val="4085914133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2478948468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2049032377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3935507006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1142126749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567395970"/>
                    </a:ext>
                  </a:extLst>
                </a:gridCol>
              </a:tblGrid>
              <a:tr h="1631161">
                <a:tc>
                  <a:txBody>
                    <a:bodyPr/>
                    <a:lstStyle/>
                    <a:p>
                      <a:pPr algn="ctr"/>
                      <a:r>
                        <a:rPr lang="en-US" i="1">
                          <a:latin typeface="Rockwell" panose="02060603020205020403" pitchFamily="18" charset="0"/>
                        </a:rPr>
                        <a:t>Color</a:t>
                      </a:r>
                    </a:p>
                  </a:txBody>
                  <a:tcPr anchor="ctr">
                    <a:solidFill>
                      <a:srgbClr val="E7CA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A5A3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>
                          <a:latin typeface="Rockwell" panose="02060603020205020403" pitchFamily="18" charset="0"/>
                        </a:rPr>
                        <a:t>Color</a:t>
                      </a:r>
                    </a:p>
                  </a:txBody>
                  <a:tcPr anchor="ctr">
                    <a:solidFill>
                      <a:srgbClr val="C997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>
                          <a:latin typeface="Rockwell" panose="02060603020205020403" pitchFamily="18" charset="0"/>
                        </a:rPr>
                        <a:t>Color</a:t>
                      </a:r>
                    </a:p>
                  </a:txBody>
                  <a:tcPr anchor="ctr">
                    <a:solidFill>
                      <a:srgbClr val="8399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>
                          <a:latin typeface="Rockwell" panose="02060603020205020403" pitchFamily="18" charset="0"/>
                        </a:rPr>
                        <a:t>Color</a:t>
                      </a:r>
                    </a:p>
                  </a:txBody>
                  <a:tcPr anchor="ctr">
                    <a:solidFill>
                      <a:srgbClr val="8FA5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>
                          <a:latin typeface="Rockwell" panose="02060603020205020403" pitchFamily="18" charset="0"/>
                        </a:rPr>
                        <a:t>Color</a:t>
                      </a:r>
                    </a:p>
                  </a:txBody>
                  <a:tcPr anchor="ctr">
                    <a:solidFill>
                      <a:srgbClr val="74A9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855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648934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B8ED80-9335-4A50-B2DC-21F50D996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63" y="-11312"/>
            <a:ext cx="896378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228F493-3698-402C-A809-9826A7BC5008}"/>
              </a:ext>
            </a:extLst>
          </p:cNvPr>
          <p:cNvSpPr/>
          <p:nvPr userDrawn="1"/>
        </p:nvSpPr>
        <p:spPr>
          <a:xfrm>
            <a:off x="177344" y="429259"/>
            <a:ext cx="45719" cy="869751"/>
          </a:xfrm>
          <a:prstGeom prst="rect">
            <a:avLst/>
          </a:prstGeom>
          <a:solidFill>
            <a:srgbClr val="ABD1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83608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9C0EC2-1BA5-45AD-B645-FDC17A84A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2335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51816736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9C0EC2-1BA5-45AD-B645-FDC17A84A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2335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Section Divider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5DFA2-99AF-4E19-B12C-25C36E7B4F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4148917"/>
            <a:ext cx="12192000" cy="2292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56172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5BA85279-8BBB-4E22-B756-B47162FA5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2335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Section Divider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49FD08-C0A4-4DB8-B196-55057270566D}"/>
              </a:ext>
            </a:extLst>
          </p:cNvPr>
          <p:cNvSpPr/>
          <p:nvPr userDrawn="1"/>
        </p:nvSpPr>
        <p:spPr>
          <a:xfrm>
            <a:off x="0" y="4244452"/>
            <a:ext cx="12192000" cy="464025"/>
          </a:xfrm>
          <a:prstGeom prst="rect">
            <a:avLst/>
          </a:prstGeom>
          <a:solidFill>
            <a:srgbClr val="517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7866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3AD193EF-D4AD-421A-8C48-4E65F9D3E1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32938"/>
            <a:ext cx="12192000" cy="62017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587" y="434833"/>
            <a:ext cx="6871996" cy="770684"/>
          </a:xfrm>
          <a:solidFill>
            <a:srgbClr val="ABD1D2"/>
          </a:solidFill>
        </p:spPr>
        <p:txBody>
          <a:bodyPr>
            <a:normAutofit/>
          </a:bodyPr>
          <a:lstStyle>
            <a:lvl1pPr algn="ctr">
              <a:defRPr sz="28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8394407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32291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B60D4CC-0426-445D-AD08-A080027CBBD4}"/>
              </a:ext>
            </a:extLst>
          </p:cNvPr>
          <p:cNvSpPr/>
          <p:nvPr userDrawn="1"/>
        </p:nvSpPr>
        <p:spPr>
          <a:xfrm>
            <a:off x="0" y="6264"/>
            <a:ext cx="6209414" cy="6447842"/>
          </a:xfrm>
          <a:prstGeom prst="rect">
            <a:avLst/>
          </a:prstGeom>
          <a:gradFill>
            <a:gsLst>
              <a:gs pos="0">
                <a:srgbClr val="1D7791">
                  <a:shade val="30000"/>
                  <a:satMod val="115000"/>
                  <a:alpha val="43000"/>
                </a:srgbClr>
              </a:gs>
              <a:gs pos="50000">
                <a:srgbClr val="1D7791">
                  <a:shade val="67500"/>
                  <a:satMod val="115000"/>
                  <a:alpha val="69000"/>
                </a:srgbClr>
              </a:gs>
              <a:gs pos="100000">
                <a:srgbClr val="1D7791">
                  <a:shade val="100000"/>
                  <a:satMod val="115000"/>
                  <a:alpha val="77000"/>
                </a:srgb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D166ED-C5A8-4324-8B2A-8836B4C28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480" y="543129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5CF447-99D2-4419-8C15-8B98ADB7C4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0305" y="988828"/>
            <a:ext cx="5066597" cy="45355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1AFEA0-24DD-49DD-86D1-1DC7FFBD3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44481" y="227714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209662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bg>
      <p:bgPr>
        <a:solidFill>
          <a:srgbClr val="AFD4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19E18ED-1B7B-4C4D-A148-43B7638EE0E9}"/>
              </a:ext>
            </a:extLst>
          </p:cNvPr>
          <p:cNvSpPr/>
          <p:nvPr userDrawn="1"/>
        </p:nvSpPr>
        <p:spPr>
          <a:xfrm>
            <a:off x="4980453" y="2411617"/>
            <a:ext cx="2208667" cy="2052687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  <a:alpha val="83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19050">
            <a:solidFill>
              <a:schemeClr val="bg1"/>
            </a:solidFill>
          </a:ln>
          <a:effectLst>
            <a:outerShdw blurRad="254000" dist="254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10" descr="Question Mark, Question, Frequently Asked Questions">
            <a:extLst>
              <a:ext uri="{FF2B5EF4-FFF2-40B4-BE49-F238E27FC236}">
                <a16:creationId xmlns:a16="http://schemas.microsoft.com/office/drawing/2014/main" id="{874A4244-3AC2-4546-8CA0-345F25B619C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7" y="3048898"/>
            <a:ext cx="1841796" cy="1841796"/>
          </a:xfrm>
          <a:prstGeom prst="rect">
            <a:avLst/>
          </a:prstGeom>
          <a:noFill/>
          <a:effectLst>
            <a:innerShdw blurRad="114300" dist="165100">
              <a:prstClr val="black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80168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69941FE-5DC0-4F0B-A7DE-B2BF4A801796}"/>
              </a:ext>
            </a:extLst>
          </p:cNvPr>
          <p:cNvSpPr/>
          <p:nvPr userDrawn="1"/>
        </p:nvSpPr>
        <p:spPr>
          <a:xfrm>
            <a:off x="3596759" y="2043606"/>
            <a:ext cx="5034260" cy="2291047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accent3">
                  <a:lumMod val="5000"/>
                  <a:lumOff val="95000"/>
                  <a:alpha val="83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19050">
            <a:solidFill>
              <a:schemeClr val="bg1"/>
            </a:solidFill>
          </a:ln>
          <a:effectLst>
            <a:outerShdw blurRad="63500" dist="1016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CFCBF31-DBD2-430E-82B7-008C7AEC56B1}"/>
              </a:ext>
            </a:extLst>
          </p:cNvPr>
          <p:cNvGrpSpPr/>
          <p:nvPr userDrawn="1"/>
        </p:nvGrpSpPr>
        <p:grpSpPr>
          <a:xfrm>
            <a:off x="3596759" y="2043606"/>
            <a:ext cx="5028400" cy="2291047"/>
            <a:chOff x="3246658" y="2066933"/>
            <a:chExt cx="5028400" cy="229104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3D3AA3D-7CE4-43BD-90EC-9B88E63D8FBE}"/>
                </a:ext>
              </a:extLst>
            </p:cNvPr>
            <p:cNvSpPr/>
            <p:nvPr/>
          </p:nvSpPr>
          <p:spPr>
            <a:xfrm>
              <a:off x="3910255" y="2696747"/>
              <a:ext cx="3531736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0" cap="none" spc="0">
                  <a:ln w="0"/>
                  <a:solidFill>
                    <a:srgbClr val="203864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Rockwell" panose="02060603020205020403" pitchFamily="18" charset="0"/>
                  <a:cs typeface="FrankRuehl" panose="020B0604020202020204" pitchFamily="34" charset="-79"/>
                </a:rPr>
                <a:t>Thank You</a:t>
              </a:r>
            </a:p>
          </p:txBody>
        </p:sp>
        <p:sp>
          <p:nvSpPr>
            <p:cNvPr id="5" name="Half Frame 4">
              <a:extLst>
                <a:ext uri="{FF2B5EF4-FFF2-40B4-BE49-F238E27FC236}">
                  <a16:creationId xmlns:a16="http://schemas.microsoft.com/office/drawing/2014/main" id="{45EFBDD5-C02B-4ABF-B246-2AAC3E87457C}"/>
                </a:ext>
              </a:extLst>
            </p:cNvPr>
            <p:cNvSpPr/>
            <p:nvPr/>
          </p:nvSpPr>
          <p:spPr>
            <a:xfrm rot="10800000">
              <a:off x="7503304" y="3615030"/>
              <a:ext cx="771754" cy="742950"/>
            </a:xfrm>
            <a:prstGeom prst="halfFrame">
              <a:avLst>
                <a:gd name="adj1" fmla="val 28838"/>
                <a:gd name="adj2" fmla="val 27834"/>
              </a:avLst>
            </a:prstGeom>
            <a:gradFill>
              <a:gsLst>
                <a:gs pos="0">
                  <a:srgbClr val="1D7791">
                    <a:shade val="30000"/>
                    <a:satMod val="115000"/>
                    <a:alpha val="43000"/>
                  </a:srgbClr>
                </a:gs>
                <a:gs pos="50000">
                  <a:srgbClr val="1D7791">
                    <a:shade val="67500"/>
                    <a:satMod val="115000"/>
                    <a:alpha val="69000"/>
                  </a:srgbClr>
                </a:gs>
                <a:gs pos="100000">
                  <a:srgbClr val="1D7791">
                    <a:shade val="100000"/>
                    <a:satMod val="115000"/>
                    <a:alpha val="77000"/>
                  </a:srgbClr>
                </a:gs>
              </a:gsLst>
              <a:lin ang="2700000" scaled="1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glow" dir="t"/>
            </a:scene3d>
            <a:sp3d prstMaterial="softEdge">
              <a:bevelT h="63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" name="Half Frame 5">
              <a:extLst>
                <a:ext uri="{FF2B5EF4-FFF2-40B4-BE49-F238E27FC236}">
                  <a16:creationId xmlns:a16="http://schemas.microsoft.com/office/drawing/2014/main" id="{A9BC9578-7494-4173-95FF-DBEC480AF753}"/>
                </a:ext>
              </a:extLst>
            </p:cNvPr>
            <p:cNvSpPr/>
            <p:nvPr/>
          </p:nvSpPr>
          <p:spPr>
            <a:xfrm>
              <a:off x="3246658" y="2066933"/>
              <a:ext cx="771525" cy="742950"/>
            </a:xfrm>
            <a:prstGeom prst="halfFrame">
              <a:avLst>
                <a:gd name="adj1" fmla="val 28838"/>
                <a:gd name="adj2" fmla="val 27834"/>
              </a:avLst>
            </a:prstGeom>
            <a:gradFill>
              <a:gsLst>
                <a:gs pos="0">
                  <a:srgbClr val="1D7791">
                    <a:shade val="30000"/>
                    <a:satMod val="115000"/>
                    <a:alpha val="43000"/>
                  </a:srgbClr>
                </a:gs>
                <a:gs pos="50000">
                  <a:srgbClr val="1D7791">
                    <a:shade val="67500"/>
                    <a:satMod val="115000"/>
                    <a:alpha val="69000"/>
                  </a:srgbClr>
                </a:gs>
                <a:gs pos="100000">
                  <a:srgbClr val="1D7791">
                    <a:shade val="100000"/>
                    <a:satMod val="115000"/>
                    <a:alpha val="77000"/>
                  </a:srgbClr>
                </a:gs>
              </a:gsLst>
              <a:lin ang="2700000" scaled="1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glow" dir="t"/>
            </a:scene3d>
            <a:sp3d prstMaterial="softEdge">
              <a:bevelT h="63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455283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973147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B013E-B42A-45AF-B267-359D9E7018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BF3D01-B9EA-49C7-922E-F5F885863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9733452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E65BC-801E-4661-B2CD-15E95015E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" y="0"/>
            <a:ext cx="9064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B656-625B-4B88-8CC2-7A13C1001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784515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50" y="62706"/>
            <a:ext cx="10217150" cy="1264740"/>
          </a:xfrm>
        </p:spPr>
        <p:txBody>
          <a:bodyPr>
            <a:normAutofit/>
          </a:bodyPr>
          <a:lstStyle>
            <a:lvl1pPr>
              <a:defRPr sz="3600" b="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3818350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solidFill>
          <a:srgbClr val="ECEE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FE8148-D8A0-431A-B48E-98BDC64D6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50" y="62706"/>
            <a:ext cx="10217150" cy="1264740"/>
          </a:xfrm>
        </p:spPr>
        <p:txBody>
          <a:bodyPr>
            <a:normAutofit/>
          </a:bodyPr>
          <a:lstStyle>
            <a:lvl1pPr>
              <a:defRPr sz="3600" b="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3280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3B7EA03-16A2-48CE-8D59-61921C439473}"/>
              </a:ext>
            </a:extLst>
          </p:cNvPr>
          <p:cNvSpPr/>
          <p:nvPr userDrawn="1"/>
        </p:nvSpPr>
        <p:spPr>
          <a:xfrm>
            <a:off x="0" y="2500829"/>
            <a:ext cx="12192000" cy="1815990"/>
          </a:xfrm>
          <a:prstGeom prst="rect">
            <a:avLst/>
          </a:prstGeom>
          <a:solidFill>
            <a:srgbClr val="AFD4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2BC94E8-8C1C-4430-A6DA-9ECDCFEBD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50" y="62706"/>
            <a:ext cx="10217150" cy="1264740"/>
          </a:xfrm>
        </p:spPr>
        <p:txBody>
          <a:bodyPr>
            <a:normAutofit/>
          </a:bodyPr>
          <a:lstStyle>
            <a:lvl1pPr>
              <a:defRPr sz="3600" b="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4135976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ble Placeholder 6">
            <a:extLst>
              <a:ext uri="{FF2B5EF4-FFF2-40B4-BE49-F238E27FC236}">
                <a16:creationId xmlns:a16="http://schemas.microsoft.com/office/drawing/2014/main" id="{4C92BB86-A438-4703-BA26-14863AB7040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2274537" y="2375161"/>
            <a:ext cx="4803775" cy="2647950"/>
          </a:xfrm>
        </p:spPr>
        <p:txBody>
          <a:bodyPr/>
          <a:lstStyle>
            <a:lvl1pPr marL="457200" indent="-457200">
              <a:lnSpc>
                <a:spcPct val="100000"/>
              </a:lnSpc>
              <a:buFont typeface="Arial" panose="020B0604020202020204" pitchFamily="34" charset="0"/>
              <a:buChar char="•"/>
              <a:defRPr>
                <a:latin typeface="Rockwell" panose="02060603020205020403" pitchFamily="18" charset="0"/>
              </a:defRPr>
            </a:lvl1pPr>
          </a:lstStyle>
          <a:p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D38D28A-5120-4C46-95C0-2CC4101D5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50" y="62706"/>
            <a:ext cx="10217150" cy="1264740"/>
          </a:xfrm>
        </p:spPr>
        <p:txBody>
          <a:bodyPr>
            <a:normAutofit/>
          </a:bodyPr>
          <a:lstStyle>
            <a:lvl1pPr>
              <a:defRPr sz="3600" b="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026811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B60D4CC-0426-445D-AD08-A080027CBBD4}"/>
              </a:ext>
            </a:extLst>
          </p:cNvPr>
          <p:cNvSpPr/>
          <p:nvPr userDrawn="1"/>
        </p:nvSpPr>
        <p:spPr>
          <a:xfrm>
            <a:off x="0" y="6264"/>
            <a:ext cx="6209414" cy="6447842"/>
          </a:xfrm>
          <a:prstGeom prst="rect">
            <a:avLst/>
          </a:prstGeom>
          <a:solidFill>
            <a:srgbClr val="AFD4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D166ED-C5A8-4324-8B2A-8836B4C28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480" y="543129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5CF447-99D2-4419-8C15-8B98ADB7C4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0305" y="988828"/>
            <a:ext cx="5066597" cy="45355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1AFEA0-24DD-49DD-86D1-1DC7FFBD3E2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4481" y="2277140"/>
            <a:ext cx="3932237" cy="3811588"/>
          </a:xfrm>
        </p:spPr>
        <p:txBody>
          <a:bodyPr/>
          <a:lstStyle>
            <a:lvl1pPr marL="285750" indent="-2857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0"/>
            <a:endParaRPr lang="en-US"/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11577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144CAAE-5B20-4F54-9327-2ED64DE613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5000"/>
          </a:blip>
          <a:srcRect l="17266" t="31967" r="34166"/>
          <a:stretch/>
        </p:blipFill>
        <p:spPr>
          <a:xfrm>
            <a:off x="5081326" y="-32657"/>
            <a:ext cx="7110674" cy="64847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D166ED-C5A8-4324-8B2A-8836B4C28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183" y="0"/>
            <a:ext cx="4592409" cy="1315616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5CF447-99D2-4419-8C15-8B98ADB7C4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9972" y="1585987"/>
            <a:ext cx="5066597" cy="45355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1AFEA0-24DD-49DD-86D1-1DC7FFBD3E2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36183" y="1619332"/>
            <a:ext cx="4592409" cy="4618182"/>
          </a:xfrm>
        </p:spPr>
        <p:txBody>
          <a:bodyPr/>
          <a:lstStyle>
            <a:lvl1pPr marL="285750" indent="-2857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124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144CAAE-5B20-4F54-9327-2ED64DE613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5000"/>
          </a:blip>
          <a:srcRect l="17266" t="31967" r="34166"/>
          <a:stretch/>
        </p:blipFill>
        <p:spPr>
          <a:xfrm>
            <a:off x="5081326" y="-32657"/>
            <a:ext cx="7110674" cy="64847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D166ED-C5A8-4324-8B2A-8836B4C28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183" y="0"/>
            <a:ext cx="4592409" cy="131561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5CF447-99D2-4419-8C15-8B98ADB7C4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9972" y="1585987"/>
            <a:ext cx="5066597" cy="45355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1AFEA0-24DD-49DD-86D1-1DC7FFBD3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6183" y="1619332"/>
            <a:ext cx="4592409" cy="46181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429574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3AD193EF-D4AD-421A-8C48-4E65F9D3E1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32938"/>
            <a:ext cx="12192000" cy="24261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002" y="1635836"/>
            <a:ext cx="6871996" cy="770684"/>
          </a:xfrm>
          <a:solidFill>
            <a:srgbClr val="ABD1D2"/>
          </a:solidFill>
        </p:spPr>
        <p:txBody>
          <a:bodyPr>
            <a:normAutofit/>
          </a:bodyPr>
          <a:lstStyle>
            <a:lvl1pPr algn="ctr">
              <a:defRPr sz="28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6284963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3AD193EF-D4AD-421A-8C48-4E65F9D3E1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32938"/>
            <a:ext cx="12192000" cy="34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002" y="1635836"/>
            <a:ext cx="6871996" cy="770684"/>
          </a:xfrm>
          <a:solidFill>
            <a:srgbClr val="ABD1D2"/>
          </a:solidFill>
        </p:spPr>
        <p:txBody>
          <a:bodyPr>
            <a:normAutofit/>
          </a:bodyPr>
          <a:lstStyle>
            <a:lvl1pPr algn="ctr">
              <a:defRPr sz="28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30980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3AD193EF-D4AD-421A-8C48-4E65F9D3E1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32938"/>
            <a:ext cx="12192000" cy="62017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587" y="434833"/>
            <a:ext cx="6871996" cy="770684"/>
          </a:xfrm>
          <a:solidFill>
            <a:srgbClr val="ABD1D2"/>
          </a:solidFill>
        </p:spPr>
        <p:txBody>
          <a:bodyPr>
            <a:normAutofit/>
          </a:bodyPr>
          <a:lstStyle>
            <a:lvl1pPr algn="ctr">
              <a:defRPr sz="28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4143301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bg>
      <p:bgPr>
        <a:solidFill>
          <a:srgbClr val="517C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4" y="18256"/>
            <a:ext cx="10235211" cy="1264740"/>
          </a:xfrm>
        </p:spPr>
        <p:txBody>
          <a:bodyPr>
            <a:normAutofit/>
          </a:bodyPr>
          <a:lstStyle>
            <a:lvl1pPr>
              <a:defRPr sz="3600" b="0">
                <a:solidFill>
                  <a:schemeClr val="bg1"/>
                </a:solidFill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FA0125-9011-46EB-99BA-93B9314F6385}"/>
              </a:ext>
            </a:extLst>
          </p:cNvPr>
          <p:cNvSpPr/>
          <p:nvPr userDrawn="1"/>
        </p:nvSpPr>
        <p:spPr>
          <a:xfrm>
            <a:off x="497361" y="1495940"/>
            <a:ext cx="11307952" cy="47410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235AC6FF-8B2F-40DE-825F-BB714BD2D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55738" y="2093977"/>
            <a:ext cx="3657600" cy="3657600"/>
          </a:xfrm>
          <a:noFill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BB4022-74D2-4597-829F-2363C1FF5587}"/>
              </a:ext>
            </a:extLst>
          </p:cNvPr>
          <p:cNvSpPr/>
          <p:nvPr userDrawn="1"/>
        </p:nvSpPr>
        <p:spPr>
          <a:xfrm>
            <a:off x="4413338" y="2093977"/>
            <a:ext cx="521917" cy="3670126"/>
          </a:xfrm>
          <a:prstGeom prst="rect">
            <a:avLst/>
          </a:prstGeom>
          <a:solidFill>
            <a:srgbClr val="517C92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08808C7-95D5-4A04-9813-B083D941AEE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404165" y="2093977"/>
            <a:ext cx="3932237" cy="3811588"/>
          </a:xfrm>
        </p:spPr>
        <p:txBody>
          <a:bodyPr/>
          <a:lstStyle>
            <a:lvl1pPr marL="285750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4051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Only">
    <p:bg>
      <p:bgPr>
        <a:solidFill>
          <a:srgbClr val="AFD4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4" y="18256"/>
            <a:ext cx="10235211" cy="1264740"/>
          </a:xfrm>
        </p:spPr>
        <p:txBody>
          <a:bodyPr>
            <a:normAutofit/>
          </a:bodyPr>
          <a:lstStyle>
            <a:lvl1pPr>
              <a:defRPr sz="3600" b="0">
                <a:solidFill>
                  <a:schemeClr val="tx1">
                    <a:lumMod val="95000"/>
                    <a:lumOff val="5000"/>
                  </a:schemeClr>
                </a:solidFill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FA0125-9011-46EB-99BA-93B9314F6385}"/>
              </a:ext>
            </a:extLst>
          </p:cNvPr>
          <p:cNvSpPr/>
          <p:nvPr userDrawn="1"/>
        </p:nvSpPr>
        <p:spPr>
          <a:xfrm>
            <a:off x="497361" y="1495940"/>
            <a:ext cx="11307952" cy="47410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235AC6FF-8B2F-40DE-825F-BB714BD2D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55738" y="2093977"/>
            <a:ext cx="3657600" cy="3657600"/>
          </a:xfrm>
          <a:noFill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BB4022-74D2-4597-829F-2363C1FF5587}"/>
              </a:ext>
            </a:extLst>
          </p:cNvPr>
          <p:cNvSpPr/>
          <p:nvPr userDrawn="1"/>
        </p:nvSpPr>
        <p:spPr>
          <a:xfrm>
            <a:off x="4413338" y="2093977"/>
            <a:ext cx="521917" cy="3670126"/>
          </a:xfrm>
          <a:prstGeom prst="rect">
            <a:avLst/>
          </a:prstGeom>
          <a:solidFill>
            <a:srgbClr val="AFD4D5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08808C7-95D5-4A04-9813-B083D941AEE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404165" y="2093977"/>
            <a:ext cx="3932237" cy="3811588"/>
          </a:xfrm>
        </p:spPr>
        <p:txBody>
          <a:bodyPr/>
          <a:lstStyle>
            <a:lvl1pPr marL="285750" indent="-28575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7700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DD4F1-4351-4BEC-9E46-652A25CDD2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Color Scheme</a:t>
            </a:r>
          </a:p>
        </p:txBody>
      </p:sp>
      <p:graphicFrame>
        <p:nvGraphicFramePr>
          <p:cNvPr id="3" name="Table 17">
            <a:extLst>
              <a:ext uri="{FF2B5EF4-FFF2-40B4-BE49-F238E27FC236}">
                <a16:creationId xmlns:a16="http://schemas.microsoft.com/office/drawing/2014/main" id="{0EE00095-4EB0-4A1C-8033-CA4F3537899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586655620"/>
              </p:ext>
            </p:extLst>
          </p:nvPr>
        </p:nvGraphicFramePr>
        <p:xfrm>
          <a:off x="1133257" y="4591896"/>
          <a:ext cx="9198588" cy="1631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098">
                  <a:extLst>
                    <a:ext uri="{9D8B030D-6E8A-4147-A177-3AD203B41FA5}">
                      <a16:colId xmlns:a16="http://schemas.microsoft.com/office/drawing/2014/main" val="4085914133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2478948468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2049032377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3935507006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1142126749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567395970"/>
                    </a:ext>
                  </a:extLst>
                </a:gridCol>
              </a:tblGrid>
              <a:tr h="16311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F0DE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D3D2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F0E2D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CAD3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CAD4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C3DA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855906"/>
                  </a:ext>
                </a:extLst>
              </a:tr>
            </a:tbl>
          </a:graphicData>
        </a:graphic>
      </p:graphicFrame>
      <p:graphicFrame>
        <p:nvGraphicFramePr>
          <p:cNvPr id="4" name="Table 17">
            <a:extLst>
              <a:ext uri="{FF2B5EF4-FFF2-40B4-BE49-F238E27FC236}">
                <a16:creationId xmlns:a16="http://schemas.microsoft.com/office/drawing/2014/main" id="{42EAD2E1-3E9E-432C-955B-8097D5838E7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167792980"/>
              </p:ext>
            </p:extLst>
          </p:nvPr>
        </p:nvGraphicFramePr>
        <p:xfrm>
          <a:off x="1133257" y="2613419"/>
          <a:ext cx="9198588" cy="1631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098">
                  <a:extLst>
                    <a:ext uri="{9D8B030D-6E8A-4147-A177-3AD203B41FA5}">
                      <a16:colId xmlns:a16="http://schemas.microsoft.com/office/drawing/2014/main" val="4085914133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2478948468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2049032377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3935507006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1142126749"/>
                    </a:ext>
                  </a:extLst>
                </a:gridCol>
                <a:gridCol w="1533098">
                  <a:extLst>
                    <a:ext uri="{9D8B030D-6E8A-4147-A177-3AD203B41FA5}">
                      <a16:colId xmlns:a16="http://schemas.microsoft.com/office/drawing/2014/main" val="567395970"/>
                    </a:ext>
                  </a:extLst>
                </a:gridCol>
              </a:tblGrid>
              <a:tr h="1631161">
                <a:tc>
                  <a:txBody>
                    <a:bodyPr/>
                    <a:lstStyle/>
                    <a:p>
                      <a:pPr algn="ctr"/>
                      <a:r>
                        <a:rPr lang="en-US" i="1">
                          <a:latin typeface="Rockwell" panose="02060603020205020403" pitchFamily="18" charset="0"/>
                        </a:rPr>
                        <a:t>Color</a:t>
                      </a:r>
                    </a:p>
                  </a:txBody>
                  <a:tcPr anchor="ctr">
                    <a:solidFill>
                      <a:srgbClr val="E7CA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anchor="ctr">
                    <a:solidFill>
                      <a:srgbClr val="A5A39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>
                          <a:latin typeface="Rockwell" panose="02060603020205020403" pitchFamily="18" charset="0"/>
                        </a:rPr>
                        <a:t>Color</a:t>
                      </a:r>
                    </a:p>
                  </a:txBody>
                  <a:tcPr anchor="ctr">
                    <a:solidFill>
                      <a:srgbClr val="C997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>
                          <a:latin typeface="Rockwell" panose="02060603020205020403" pitchFamily="18" charset="0"/>
                        </a:rPr>
                        <a:t>Color</a:t>
                      </a:r>
                    </a:p>
                  </a:txBody>
                  <a:tcPr anchor="ctr">
                    <a:solidFill>
                      <a:srgbClr val="8399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>
                          <a:latin typeface="Rockwell" panose="02060603020205020403" pitchFamily="18" charset="0"/>
                        </a:rPr>
                        <a:t>Color</a:t>
                      </a:r>
                    </a:p>
                  </a:txBody>
                  <a:tcPr anchor="ctr">
                    <a:solidFill>
                      <a:srgbClr val="8FA5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>
                          <a:latin typeface="Rockwell" panose="02060603020205020403" pitchFamily="18" charset="0"/>
                        </a:rPr>
                        <a:t>Color</a:t>
                      </a:r>
                    </a:p>
                  </a:txBody>
                  <a:tcPr anchor="ctr">
                    <a:solidFill>
                      <a:srgbClr val="74A9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855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632857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2_Blank">
    <p:bg>
      <p:bgPr>
        <a:solidFill>
          <a:srgbClr val="AFD4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19E18ED-1B7B-4C4D-A148-43B7638EE0E9}"/>
              </a:ext>
            </a:extLst>
          </p:cNvPr>
          <p:cNvSpPr/>
          <p:nvPr userDrawn="1"/>
        </p:nvSpPr>
        <p:spPr>
          <a:xfrm>
            <a:off x="4980453" y="2411617"/>
            <a:ext cx="2208667" cy="2052687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  <a:alpha val="83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19050">
            <a:solidFill>
              <a:schemeClr val="bg1"/>
            </a:solidFill>
          </a:ln>
          <a:effectLst>
            <a:outerShdw blurRad="254000" dist="254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10" descr="Question Mark, Question, Frequently Asked Questions">
            <a:extLst>
              <a:ext uri="{FF2B5EF4-FFF2-40B4-BE49-F238E27FC236}">
                <a16:creationId xmlns:a16="http://schemas.microsoft.com/office/drawing/2014/main" id="{874A4244-3AC2-4546-8CA0-345F25B619C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7" y="3048898"/>
            <a:ext cx="1841796" cy="1841796"/>
          </a:xfrm>
          <a:prstGeom prst="rect">
            <a:avLst/>
          </a:prstGeom>
          <a:noFill/>
          <a:effectLst>
            <a:innerShdw blurRad="114300" dist="165100">
              <a:prstClr val="black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161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B013E-B42A-45AF-B267-359D9E7018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BF3D01-B9EA-49C7-922E-F5F885863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4975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E65BC-801E-4661-B2CD-15E95015E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" y="0"/>
            <a:ext cx="9064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B656-625B-4B88-8CC2-7A13C1001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991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5C9F-B754-4405-873D-9FDFBBBFB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50" y="62706"/>
            <a:ext cx="10217150" cy="1264740"/>
          </a:xfrm>
        </p:spPr>
        <p:txBody>
          <a:bodyPr>
            <a:normAutofit/>
          </a:bodyPr>
          <a:lstStyle>
            <a:lvl1pPr>
              <a:defRPr sz="4000">
                <a:latin typeface="Rockwell" panose="020606030202050204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66407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0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31.xml"/><Relationship Id="rId16" Type="http://schemas.openxmlformats.org/officeDocument/2006/relationships/theme" Target="../theme/theme5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image" Target="../media/image1.pn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48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1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5" Type="http://schemas.openxmlformats.org/officeDocument/2006/relationships/image" Target="../media/image1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53.xml"/><Relationship Id="rId16" Type="http://schemas.openxmlformats.org/officeDocument/2006/relationships/theme" Target="../theme/theme8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292CC2-E43B-40A4-9E9E-0EDB86848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63" y="-11312"/>
            <a:ext cx="896378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B33D9B-66F5-42C1-8E3F-E639DD45B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9819" y="152566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4E21F7C-1190-4331-AA8A-7E3F0EA621CF}"/>
              </a:ext>
            </a:extLst>
          </p:cNvPr>
          <p:cNvSpPr/>
          <p:nvPr userDrawn="1"/>
        </p:nvSpPr>
        <p:spPr>
          <a:xfrm>
            <a:off x="177344" y="429259"/>
            <a:ext cx="45719" cy="869751"/>
          </a:xfrm>
          <a:prstGeom prst="rect">
            <a:avLst/>
          </a:prstGeom>
          <a:solidFill>
            <a:srgbClr val="ABD1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6CA803A-7400-4D77-BA92-E2133ACD79E1}"/>
              </a:ext>
            </a:extLst>
          </p:cNvPr>
          <p:cNvGrpSpPr/>
          <p:nvPr userDrawn="1"/>
        </p:nvGrpSpPr>
        <p:grpSpPr>
          <a:xfrm>
            <a:off x="10362229" y="-337309"/>
            <a:ext cx="2010699" cy="1619137"/>
            <a:chOff x="10362229" y="-337309"/>
            <a:chExt cx="2010699" cy="1619137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0AF534B-70EC-4BEE-A887-E75BE404BFEC}"/>
                </a:ext>
              </a:extLst>
            </p:cNvPr>
            <p:cNvSpPr/>
            <p:nvPr userDrawn="1"/>
          </p:nvSpPr>
          <p:spPr>
            <a:xfrm rot="1530354">
              <a:off x="10362229" y="-337309"/>
              <a:ext cx="2010699" cy="1619137"/>
            </a:xfrm>
            <a:custGeom>
              <a:avLst/>
              <a:gdLst>
                <a:gd name="connsiteX0" fmla="*/ 1551945 w 2010699"/>
                <a:gd name="connsiteY0" fmla="*/ 0 h 1619137"/>
                <a:gd name="connsiteX1" fmla="*/ 2010699 w 2010699"/>
                <a:gd name="connsiteY1" fmla="*/ 961543 h 1619137"/>
                <a:gd name="connsiteX2" fmla="*/ 2005081 w 2010699"/>
                <a:gd name="connsiteY2" fmla="*/ 976892 h 1619137"/>
                <a:gd name="connsiteX3" fmla="*/ 1036158 w 2010699"/>
                <a:gd name="connsiteY3" fmla="*/ 1619137 h 1619137"/>
                <a:gd name="connsiteX4" fmla="*/ 5962 w 2010699"/>
                <a:gd name="connsiteY4" fmla="*/ 779503 h 1619137"/>
                <a:gd name="connsiteX5" fmla="*/ 0 w 2010699"/>
                <a:gd name="connsiteY5" fmla="*/ 740437 h 1619137"/>
                <a:gd name="connsiteX6" fmla="*/ 420073 w 2010699"/>
                <a:gd name="connsiteY6" fmla="*/ 540019 h 1619137"/>
                <a:gd name="connsiteX7" fmla="*/ 417294 w 2010699"/>
                <a:gd name="connsiteY7" fmla="*/ 567577 h 1619137"/>
                <a:gd name="connsiteX8" fmla="*/ 1036158 w 2010699"/>
                <a:gd name="connsiteY8" fmla="*/ 1186441 h 1619137"/>
                <a:gd name="connsiteX9" fmla="*/ 1655022 w 2010699"/>
                <a:gd name="connsiteY9" fmla="*/ 567577 h 1619137"/>
                <a:gd name="connsiteX10" fmla="*/ 1473761 w 2010699"/>
                <a:gd name="connsiteY10" fmla="*/ 129974 h 1619137"/>
                <a:gd name="connsiteX11" fmla="*/ 1402594 w 2010699"/>
                <a:gd name="connsiteY11" fmla="*/ 71256 h 1619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010699" h="1619137">
                  <a:moveTo>
                    <a:pt x="1551945" y="0"/>
                  </a:moveTo>
                  <a:lnTo>
                    <a:pt x="2010699" y="961543"/>
                  </a:lnTo>
                  <a:lnTo>
                    <a:pt x="2005081" y="976892"/>
                  </a:lnTo>
                  <a:cubicBezTo>
                    <a:pt x="1845446" y="1354312"/>
                    <a:pt x="1471729" y="1619137"/>
                    <a:pt x="1036158" y="1619137"/>
                  </a:cubicBezTo>
                  <a:cubicBezTo>
                    <a:pt x="527992" y="1619137"/>
                    <a:pt x="104016" y="1258682"/>
                    <a:pt x="5962" y="779503"/>
                  </a:cubicBezTo>
                  <a:lnTo>
                    <a:pt x="0" y="740437"/>
                  </a:lnTo>
                  <a:lnTo>
                    <a:pt x="420073" y="540019"/>
                  </a:lnTo>
                  <a:lnTo>
                    <a:pt x="417294" y="567577"/>
                  </a:lnTo>
                  <a:cubicBezTo>
                    <a:pt x="417294" y="909366"/>
                    <a:pt x="694369" y="1186441"/>
                    <a:pt x="1036158" y="1186441"/>
                  </a:cubicBezTo>
                  <a:cubicBezTo>
                    <a:pt x="1377947" y="1186441"/>
                    <a:pt x="1655022" y="909366"/>
                    <a:pt x="1655022" y="567577"/>
                  </a:cubicBezTo>
                  <a:cubicBezTo>
                    <a:pt x="1655022" y="396682"/>
                    <a:pt x="1585753" y="241967"/>
                    <a:pt x="1473761" y="129974"/>
                  </a:cubicBezTo>
                  <a:lnTo>
                    <a:pt x="1402594" y="71256"/>
                  </a:lnTo>
                  <a:close/>
                </a:path>
              </a:pathLst>
            </a:custGeom>
            <a:solidFill>
              <a:srgbClr val="1D7791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F8E6B0E-415C-4779-B0EC-8816981998DD}"/>
                </a:ext>
              </a:extLst>
            </p:cNvPr>
            <p:cNvSpPr/>
            <p:nvPr userDrawn="1"/>
          </p:nvSpPr>
          <p:spPr>
            <a:xfrm>
              <a:off x="10855603" y="-32938"/>
              <a:ext cx="1287958" cy="929143"/>
            </a:xfrm>
            <a:custGeom>
              <a:avLst/>
              <a:gdLst>
                <a:gd name="connsiteX0" fmla="*/ 81271 w 1287958"/>
                <a:gd name="connsiteY0" fmla="*/ 0 h 929143"/>
                <a:gd name="connsiteX1" fmla="*/ 1206687 w 1287958"/>
                <a:gd name="connsiteY1" fmla="*/ 0 h 929143"/>
                <a:gd name="connsiteX2" fmla="*/ 1237351 w 1287958"/>
                <a:gd name="connsiteY2" fmla="*/ 55188 h 929143"/>
                <a:gd name="connsiteX3" fmla="*/ 1287958 w 1287958"/>
                <a:gd name="connsiteY3" fmla="*/ 300057 h 929143"/>
                <a:gd name="connsiteX4" fmla="*/ 643979 w 1287958"/>
                <a:gd name="connsiteY4" fmla="*/ 929143 h 929143"/>
                <a:gd name="connsiteX5" fmla="*/ 0 w 1287958"/>
                <a:gd name="connsiteY5" fmla="*/ 300057 h 929143"/>
                <a:gd name="connsiteX6" fmla="*/ 50607 w 1287958"/>
                <a:gd name="connsiteY6" fmla="*/ 55188 h 9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87958" h="929143">
                  <a:moveTo>
                    <a:pt x="81271" y="0"/>
                  </a:moveTo>
                  <a:lnTo>
                    <a:pt x="1206687" y="0"/>
                  </a:lnTo>
                  <a:lnTo>
                    <a:pt x="1237351" y="55188"/>
                  </a:lnTo>
                  <a:cubicBezTo>
                    <a:pt x="1269938" y="130451"/>
                    <a:pt x="1287958" y="213198"/>
                    <a:pt x="1287958" y="300057"/>
                  </a:cubicBezTo>
                  <a:cubicBezTo>
                    <a:pt x="1287958" y="647492"/>
                    <a:pt x="999639" y="929143"/>
                    <a:pt x="643979" y="929143"/>
                  </a:cubicBezTo>
                  <a:cubicBezTo>
                    <a:pt x="288319" y="929143"/>
                    <a:pt x="0" y="647492"/>
                    <a:pt x="0" y="300057"/>
                  </a:cubicBezTo>
                  <a:cubicBezTo>
                    <a:pt x="0" y="213198"/>
                    <a:pt x="18020" y="130451"/>
                    <a:pt x="50607" y="5518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4" name="Picture 2" descr="C:\Documents and Settings\cbeckworlocal\Desktop\Softclouds\logo_color.png">
              <a:extLst>
                <a:ext uri="{FF2B5EF4-FFF2-40B4-BE49-F238E27FC236}">
                  <a16:creationId xmlns:a16="http://schemas.microsoft.com/office/drawing/2014/main" id="{AB72DE98-AAAD-4542-9D90-D54A1BDC7BC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10984508" y="146616"/>
              <a:ext cx="1030148" cy="374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4334FC-B638-48F8-AE54-CF1600E0506F}"/>
              </a:ext>
            </a:extLst>
          </p:cNvPr>
          <p:cNvSpPr txBox="1">
            <a:spLocks/>
          </p:cNvSpPr>
          <p:nvPr userDrawn="1"/>
        </p:nvSpPr>
        <p:spPr>
          <a:xfrm>
            <a:off x="0" y="6455288"/>
            <a:ext cx="12192000" cy="416346"/>
          </a:xfrm>
          <a:prstGeom prst="rect">
            <a:avLst/>
          </a:prstGeom>
          <a:solidFill>
            <a:srgbClr val="7FBABB"/>
          </a:solidFill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  || </a:t>
            </a:r>
            <a:r>
              <a:rPr lang="en-US" sz="900" b="1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OPTIONS REDEFINED </a:t>
            </a:r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||                                                                                                                                     </a:t>
            </a:r>
            <a:r>
              <a:rPr lang="en-US" sz="900" b="1">
                <a:solidFill>
                  <a:schemeClr val="tx1"/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Copyright © 2024 SoftClouds - All Rights Reserved     </a:t>
            </a:r>
            <a:endParaRPr lang="en-US" b="1">
              <a:solidFill>
                <a:schemeClr val="tx1"/>
              </a:solidFill>
              <a:latin typeface="Helvetica" panose="020B0604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892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292CC2-E43B-40A4-9E9E-0EDB86848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63" y="-11312"/>
            <a:ext cx="896378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B33D9B-66F5-42C1-8E3F-E639DD45B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9819" y="152566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4E21F7C-1190-4331-AA8A-7E3F0EA621CF}"/>
              </a:ext>
            </a:extLst>
          </p:cNvPr>
          <p:cNvSpPr/>
          <p:nvPr userDrawn="1"/>
        </p:nvSpPr>
        <p:spPr>
          <a:xfrm>
            <a:off x="177344" y="429259"/>
            <a:ext cx="45719" cy="869751"/>
          </a:xfrm>
          <a:prstGeom prst="rect">
            <a:avLst/>
          </a:prstGeom>
          <a:solidFill>
            <a:srgbClr val="ABD1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4334FC-B638-48F8-AE54-CF1600E0506F}"/>
              </a:ext>
            </a:extLst>
          </p:cNvPr>
          <p:cNvSpPr txBox="1">
            <a:spLocks/>
          </p:cNvSpPr>
          <p:nvPr userDrawn="1"/>
        </p:nvSpPr>
        <p:spPr>
          <a:xfrm>
            <a:off x="0" y="6455288"/>
            <a:ext cx="12192000" cy="416346"/>
          </a:xfrm>
          <a:prstGeom prst="rect">
            <a:avLst/>
          </a:prstGeom>
          <a:solidFill>
            <a:srgbClr val="7FBABB"/>
          </a:solidFill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  || </a:t>
            </a:r>
            <a:r>
              <a:rPr lang="en-US" sz="900" b="1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OPTIONS REDEFINED </a:t>
            </a:r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||                                                                                                                                     </a:t>
            </a:r>
            <a:r>
              <a:rPr lang="en-US" sz="900" b="1">
                <a:solidFill>
                  <a:schemeClr val="tx1"/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Copyright © 2024 SoftClouds - All Rights Reserved     </a:t>
            </a:r>
            <a:endParaRPr lang="en-US" b="1">
              <a:solidFill>
                <a:schemeClr val="tx1"/>
              </a:solidFill>
              <a:latin typeface="Helvetica" panose="020B060402020203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C545FF6-1C70-2B41-B2EE-88AD9DD05A32}"/>
              </a:ext>
            </a:extLst>
          </p:cNvPr>
          <p:cNvGrpSpPr/>
          <p:nvPr userDrawn="1"/>
        </p:nvGrpSpPr>
        <p:grpSpPr>
          <a:xfrm>
            <a:off x="10362229" y="-337309"/>
            <a:ext cx="2010699" cy="1619137"/>
            <a:chOff x="10362229" y="-337309"/>
            <a:chExt cx="2010699" cy="1619137"/>
          </a:xfrm>
        </p:grpSpPr>
        <p:sp>
          <p:nvSpPr>
            <p:cNvPr id="16" name="Freeform: Shape 21">
              <a:extLst>
                <a:ext uri="{FF2B5EF4-FFF2-40B4-BE49-F238E27FC236}">
                  <a16:creationId xmlns:a16="http://schemas.microsoft.com/office/drawing/2014/main" id="{630F52FA-98A3-B849-9B75-06DA0DE3EE71}"/>
                </a:ext>
              </a:extLst>
            </p:cNvPr>
            <p:cNvSpPr/>
            <p:nvPr userDrawn="1"/>
          </p:nvSpPr>
          <p:spPr>
            <a:xfrm rot="1530354">
              <a:off x="10362229" y="-337309"/>
              <a:ext cx="2010699" cy="1619137"/>
            </a:xfrm>
            <a:custGeom>
              <a:avLst/>
              <a:gdLst>
                <a:gd name="connsiteX0" fmla="*/ 1551945 w 2010699"/>
                <a:gd name="connsiteY0" fmla="*/ 0 h 1619137"/>
                <a:gd name="connsiteX1" fmla="*/ 2010699 w 2010699"/>
                <a:gd name="connsiteY1" fmla="*/ 961543 h 1619137"/>
                <a:gd name="connsiteX2" fmla="*/ 2005081 w 2010699"/>
                <a:gd name="connsiteY2" fmla="*/ 976892 h 1619137"/>
                <a:gd name="connsiteX3" fmla="*/ 1036158 w 2010699"/>
                <a:gd name="connsiteY3" fmla="*/ 1619137 h 1619137"/>
                <a:gd name="connsiteX4" fmla="*/ 5962 w 2010699"/>
                <a:gd name="connsiteY4" fmla="*/ 779503 h 1619137"/>
                <a:gd name="connsiteX5" fmla="*/ 0 w 2010699"/>
                <a:gd name="connsiteY5" fmla="*/ 740437 h 1619137"/>
                <a:gd name="connsiteX6" fmla="*/ 420073 w 2010699"/>
                <a:gd name="connsiteY6" fmla="*/ 540019 h 1619137"/>
                <a:gd name="connsiteX7" fmla="*/ 417294 w 2010699"/>
                <a:gd name="connsiteY7" fmla="*/ 567577 h 1619137"/>
                <a:gd name="connsiteX8" fmla="*/ 1036158 w 2010699"/>
                <a:gd name="connsiteY8" fmla="*/ 1186441 h 1619137"/>
                <a:gd name="connsiteX9" fmla="*/ 1655022 w 2010699"/>
                <a:gd name="connsiteY9" fmla="*/ 567577 h 1619137"/>
                <a:gd name="connsiteX10" fmla="*/ 1473761 w 2010699"/>
                <a:gd name="connsiteY10" fmla="*/ 129974 h 1619137"/>
                <a:gd name="connsiteX11" fmla="*/ 1402594 w 2010699"/>
                <a:gd name="connsiteY11" fmla="*/ 71256 h 1619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010699" h="1619137">
                  <a:moveTo>
                    <a:pt x="1551945" y="0"/>
                  </a:moveTo>
                  <a:lnTo>
                    <a:pt x="2010699" y="961543"/>
                  </a:lnTo>
                  <a:lnTo>
                    <a:pt x="2005081" y="976892"/>
                  </a:lnTo>
                  <a:cubicBezTo>
                    <a:pt x="1845446" y="1354312"/>
                    <a:pt x="1471729" y="1619137"/>
                    <a:pt x="1036158" y="1619137"/>
                  </a:cubicBezTo>
                  <a:cubicBezTo>
                    <a:pt x="527992" y="1619137"/>
                    <a:pt x="104016" y="1258682"/>
                    <a:pt x="5962" y="779503"/>
                  </a:cubicBezTo>
                  <a:lnTo>
                    <a:pt x="0" y="740437"/>
                  </a:lnTo>
                  <a:lnTo>
                    <a:pt x="420073" y="540019"/>
                  </a:lnTo>
                  <a:lnTo>
                    <a:pt x="417294" y="567577"/>
                  </a:lnTo>
                  <a:cubicBezTo>
                    <a:pt x="417294" y="909366"/>
                    <a:pt x="694369" y="1186441"/>
                    <a:pt x="1036158" y="1186441"/>
                  </a:cubicBezTo>
                  <a:cubicBezTo>
                    <a:pt x="1377947" y="1186441"/>
                    <a:pt x="1655022" y="909366"/>
                    <a:pt x="1655022" y="567577"/>
                  </a:cubicBezTo>
                  <a:cubicBezTo>
                    <a:pt x="1655022" y="396682"/>
                    <a:pt x="1585753" y="241967"/>
                    <a:pt x="1473761" y="129974"/>
                  </a:cubicBezTo>
                  <a:lnTo>
                    <a:pt x="1402594" y="71256"/>
                  </a:lnTo>
                  <a:close/>
                </a:path>
              </a:pathLst>
            </a:custGeom>
            <a:solidFill>
              <a:srgbClr val="1D7791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Freeform: Shape 22">
              <a:extLst>
                <a:ext uri="{FF2B5EF4-FFF2-40B4-BE49-F238E27FC236}">
                  <a16:creationId xmlns:a16="http://schemas.microsoft.com/office/drawing/2014/main" id="{47922740-A1FE-954C-8E01-D19C2584051F}"/>
                </a:ext>
              </a:extLst>
            </p:cNvPr>
            <p:cNvSpPr/>
            <p:nvPr userDrawn="1"/>
          </p:nvSpPr>
          <p:spPr>
            <a:xfrm>
              <a:off x="10855603" y="-32938"/>
              <a:ext cx="1287958" cy="929143"/>
            </a:xfrm>
            <a:custGeom>
              <a:avLst/>
              <a:gdLst>
                <a:gd name="connsiteX0" fmla="*/ 81271 w 1287958"/>
                <a:gd name="connsiteY0" fmla="*/ 0 h 929143"/>
                <a:gd name="connsiteX1" fmla="*/ 1206687 w 1287958"/>
                <a:gd name="connsiteY1" fmla="*/ 0 h 929143"/>
                <a:gd name="connsiteX2" fmla="*/ 1237351 w 1287958"/>
                <a:gd name="connsiteY2" fmla="*/ 55188 h 929143"/>
                <a:gd name="connsiteX3" fmla="*/ 1287958 w 1287958"/>
                <a:gd name="connsiteY3" fmla="*/ 300057 h 929143"/>
                <a:gd name="connsiteX4" fmla="*/ 643979 w 1287958"/>
                <a:gd name="connsiteY4" fmla="*/ 929143 h 929143"/>
                <a:gd name="connsiteX5" fmla="*/ 0 w 1287958"/>
                <a:gd name="connsiteY5" fmla="*/ 300057 h 929143"/>
                <a:gd name="connsiteX6" fmla="*/ 50607 w 1287958"/>
                <a:gd name="connsiteY6" fmla="*/ 55188 h 9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87958" h="929143">
                  <a:moveTo>
                    <a:pt x="81271" y="0"/>
                  </a:moveTo>
                  <a:lnTo>
                    <a:pt x="1206687" y="0"/>
                  </a:lnTo>
                  <a:lnTo>
                    <a:pt x="1237351" y="55188"/>
                  </a:lnTo>
                  <a:cubicBezTo>
                    <a:pt x="1269938" y="130451"/>
                    <a:pt x="1287958" y="213198"/>
                    <a:pt x="1287958" y="300057"/>
                  </a:cubicBezTo>
                  <a:cubicBezTo>
                    <a:pt x="1287958" y="647492"/>
                    <a:pt x="999639" y="929143"/>
                    <a:pt x="643979" y="929143"/>
                  </a:cubicBezTo>
                  <a:cubicBezTo>
                    <a:pt x="288319" y="929143"/>
                    <a:pt x="0" y="647492"/>
                    <a:pt x="0" y="300057"/>
                  </a:cubicBezTo>
                  <a:cubicBezTo>
                    <a:pt x="0" y="213198"/>
                    <a:pt x="18020" y="130451"/>
                    <a:pt x="50607" y="5518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8" name="Picture 2" descr="C:\Documents and Settings\cbeckworlocal\Desktop\Softclouds\logo_color.png">
              <a:extLst>
                <a:ext uri="{FF2B5EF4-FFF2-40B4-BE49-F238E27FC236}">
                  <a16:creationId xmlns:a16="http://schemas.microsoft.com/office/drawing/2014/main" id="{AF4FE2BD-BDDD-FC47-A40D-F7C2C36ED83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0984508" y="146616"/>
              <a:ext cx="1030148" cy="37417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185561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Rockwell" panose="020606030202050204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ckwell" panose="020606030202050204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ckwell" panose="020606030202050204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ckwell" panose="020606030202050204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ckwell" panose="020606030202050204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ckwell" panose="020606030202050204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292CC2-E43B-40A4-9E9E-0EDB86848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63" y="-11312"/>
            <a:ext cx="896378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B33D9B-66F5-42C1-8E3F-E639DD45B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9819" y="152566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4E21F7C-1190-4331-AA8A-7E3F0EA621CF}"/>
              </a:ext>
            </a:extLst>
          </p:cNvPr>
          <p:cNvSpPr/>
          <p:nvPr userDrawn="1"/>
        </p:nvSpPr>
        <p:spPr>
          <a:xfrm>
            <a:off x="177344" y="429259"/>
            <a:ext cx="45719" cy="869751"/>
          </a:xfrm>
          <a:prstGeom prst="rect">
            <a:avLst/>
          </a:prstGeom>
          <a:solidFill>
            <a:srgbClr val="ABD1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6CA803A-7400-4D77-BA92-E2133ACD79E1}"/>
              </a:ext>
            </a:extLst>
          </p:cNvPr>
          <p:cNvGrpSpPr/>
          <p:nvPr userDrawn="1"/>
        </p:nvGrpSpPr>
        <p:grpSpPr>
          <a:xfrm>
            <a:off x="10362229" y="-337309"/>
            <a:ext cx="2010699" cy="1619137"/>
            <a:chOff x="10362229" y="-337309"/>
            <a:chExt cx="2010699" cy="1619137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0AF534B-70EC-4BEE-A887-E75BE404BFEC}"/>
                </a:ext>
              </a:extLst>
            </p:cNvPr>
            <p:cNvSpPr/>
            <p:nvPr userDrawn="1"/>
          </p:nvSpPr>
          <p:spPr>
            <a:xfrm rot="1530354">
              <a:off x="10362229" y="-337309"/>
              <a:ext cx="2010699" cy="1619137"/>
            </a:xfrm>
            <a:custGeom>
              <a:avLst/>
              <a:gdLst>
                <a:gd name="connsiteX0" fmla="*/ 1551945 w 2010699"/>
                <a:gd name="connsiteY0" fmla="*/ 0 h 1619137"/>
                <a:gd name="connsiteX1" fmla="*/ 2010699 w 2010699"/>
                <a:gd name="connsiteY1" fmla="*/ 961543 h 1619137"/>
                <a:gd name="connsiteX2" fmla="*/ 2005081 w 2010699"/>
                <a:gd name="connsiteY2" fmla="*/ 976892 h 1619137"/>
                <a:gd name="connsiteX3" fmla="*/ 1036158 w 2010699"/>
                <a:gd name="connsiteY3" fmla="*/ 1619137 h 1619137"/>
                <a:gd name="connsiteX4" fmla="*/ 5962 w 2010699"/>
                <a:gd name="connsiteY4" fmla="*/ 779503 h 1619137"/>
                <a:gd name="connsiteX5" fmla="*/ 0 w 2010699"/>
                <a:gd name="connsiteY5" fmla="*/ 740437 h 1619137"/>
                <a:gd name="connsiteX6" fmla="*/ 420073 w 2010699"/>
                <a:gd name="connsiteY6" fmla="*/ 540019 h 1619137"/>
                <a:gd name="connsiteX7" fmla="*/ 417294 w 2010699"/>
                <a:gd name="connsiteY7" fmla="*/ 567577 h 1619137"/>
                <a:gd name="connsiteX8" fmla="*/ 1036158 w 2010699"/>
                <a:gd name="connsiteY8" fmla="*/ 1186441 h 1619137"/>
                <a:gd name="connsiteX9" fmla="*/ 1655022 w 2010699"/>
                <a:gd name="connsiteY9" fmla="*/ 567577 h 1619137"/>
                <a:gd name="connsiteX10" fmla="*/ 1473761 w 2010699"/>
                <a:gd name="connsiteY10" fmla="*/ 129974 h 1619137"/>
                <a:gd name="connsiteX11" fmla="*/ 1402594 w 2010699"/>
                <a:gd name="connsiteY11" fmla="*/ 71256 h 1619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010699" h="1619137">
                  <a:moveTo>
                    <a:pt x="1551945" y="0"/>
                  </a:moveTo>
                  <a:lnTo>
                    <a:pt x="2010699" y="961543"/>
                  </a:lnTo>
                  <a:lnTo>
                    <a:pt x="2005081" y="976892"/>
                  </a:lnTo>
                  <a:cubicBezTo>
                    <a:pt x="1845446" y="1354312"/>
                    <a:pt x="1471729" y="1619137"/>
                    <a:pt x="1036158" y="1619137"/>
                  </a:cubicBezTo>
                  <a:cubicBezTo>
                    <a:pt x="527992" y="1619137"/>
                    <a:pt x="104016" y="1258682"/>
                    <a:pt x="5962" y="779503"/>
                  </a:cubicBezTo>
                  <a:lnTo>
                    <a:pt x="0" y="740437"/>
                  </a:lnTo>
                  <a:lnTo>
                    <a:pt x="420073" y="540019"/>
                  </a:lnTo>
                  <a:lnTo>
                    <a:pt x="417294" y="567577"/>
                  </a:lnTo>
                  <a:cubicBezTo>
                    <a:pt x="417294" y="909366"/>
                    <a:pt x="694369" y="1186441"/>
                    <a:pt x="1036158" y="1186441"/>
                  </a:cubicBezTo>
                  <a:cubicBezTo>
                    <a:pt x="1377947" y="1186441"/>
                    <a:pt x="1655022" y="909366"/>
                    <a:pt x="1655022" y="567577"/>
                  </a:cubicBezTo>
                  <a:cubicBezTo>
                    <a:pt x="1655022" y="396682"/>
                    <a:pt x="1585753" y="241967"/>
                    <a:pt x="1473761" y="129974"/>
                  </a:cubicBezTo>
                  <a:lnTo>
                    <a:pt x="1402594" y="71256"/>
                  </a:lnTo>
                  <a:close/>
                </a:path>
              </a:pathLst>
            </a:custGeom>
            <a:solidFill>
              <a:srgbClr val="1D7791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F8E6B0E-415C-4779-B0EC-8816981998DD}"/>
                </a:ext>
              </a:extLst>
            </p:cNvPr>
            <p:cNvSpPr/>
            <p:nvPr userDrawn="1"/>
          </p:nvSpPr>
          <p:spPr>
            <a:xfrm>
              <a:off x="10855603" y="-32938"/>
              <a:ext cx="1287958" cy="929143"/>
            </a:xfrm>
            <a:custGeom>
              <a:avLst/>
              <a:gdLst>
                <a:gd name="connsiteX0" fmla="*/ 81271 w 1287958"/>
                <a:gd name="connsiteY0" fmla="*/ 0 h 929143"/>
                <a:gd name="connsiteX1" fmla="*/ 1206687 w 1287958"/>
                <a:gd name="connsiteY1" fmla="*/ 0 h 929143"/>
                <a:gd name="connsiteX2" fmla="*/ 1237351 w 1287958"/>
                <a:gd name="connsiteY2" fmla="*/ 55188 h 929143"/>
                <a:gd name="connsiteX3" fmla="*/ 1287958 w 1287958"/>
                <a:gd name="connsiteY3" fmla="*/ 300057 h 929143"/>
                <a:gd name="connsiteX4" fmla="*/ 643979 w 1287958"/>
                <a:gd name="connsiteY4" fmla="*/ 929143 h 929143"/>
                <a:gd name="connsiteX5" fmla="*/ 0 w 1287958"/>
                <a:gd name="connsiteY5" fmla="*/ 300057 h 929143"/>
                <a:gd name="connsiteX6" fmla="*/ 50607 w 1287958"/>
                <a:gd name="connsiteY6" fmla="*/ 55188 h 9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87958" h="929143">
                  <a:moveTo>
                    <a:pt x="81271" y="0"/>
                  </a:moveTo>
                  <a:lnTo>
                    <a:pt x="1206687" y="0"/>
                  </a:lnTo>
                  <a:lnTo>
                    <a:pt x="1237351" y="55188"/>
                  </a:lnTo>
                  <a:cubicBezTo>
                    <a:pt x="1269938" y="130451"/>
                    <a:pt x="1287958" y="213198"/>
                    <a:pt x="1287958" y="300057"/>
                  </a:cubicBezTo>
                  <a:cubicBezTo>
                    <a:pt x="1287958" y="647492"/>
                    <a:pt x="999639" y="929143"/>
                    <a:pt x="643979" y="929143"/>
                  </a:cubicBezTo>
                  <a:cubicBezTo>
                    <a:pt x="288319" y="929143"/>
                    <a:pt x="0" y="647492"/>
                    <a:pt x="0" y="300057"/>
                  </a:cubicBezTo>
                  <a:cubicBezTo>
                    <a:pt x="0" y="213198"/>
                    <a:pt x="18020" y="130451"/>
                    <a:pt x="50607" y="5518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4" name="Picture 2" descr="C:\Documents and Settings\cbeckworlocal\Desktop\Softclouds\logo_color.png">
              <a:extLst>
                <a:ext uri="{FF2B5EF4-FFF2-40B4-BE49-F238E27FC236}">
                  <a16:creationId xmlns:a16="http://schemas.microsoft.com/office/drawing/2014/main" id="{AB72DE98-AAAD-4542-9D90-D54A1BDC7BC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10984508" y="146616"/>
              <a:ext cx="1030148" cy="374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4334FC-B638-48F8-AE54-CF1600E0506F}"/>
              </a:ext>
            </a:extLst>
          </p:cNvPr>
          <p:cNvSpPr txBox="1">
            <a:spLocks/>
          </p:cNvSpPr>
          <p:nvPr userDrawn="1"/>
        </p:nvSpPr>
        <p:spPr>
          <a:xfrm>
            <a:off x="0" y="6455288"/>
            <a:ext cx="12192000" cy="416346"/>
          </a:xfrm>
          <a:prstGeom prst="rect">
            <a:avLst/>
          </a:prstGeom>
          <a:solidFill>
            <a:srgbClr val="7FBABB"/>
          </a:solidFill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  || </a:t>
            </a:r>
            <a:r>
              <a:rPr lang="en-US" sz="900" b="1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OPTIONS REDEFINED </a:t>
            </a:r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||                                                                                                                                     </a:t>
            </a:r>
            <a:r>
              <a:rPr lang="en-US" sz="900" b="1">
                <a:solidFill>
                  <a:schemeClr val="tx1"/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Copyright © 2024 SoftClouds - All Rights Reserved     </a:t>
            </a:r>
            <a:endParaRPr lang="en-US" b="1">
              <a:solidFill>
                <a:schemeClr val="tx1"/>
              </a:solidFill>
              <a:latin typeface="Helvetica" panose="020B0604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050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Rockwell" panose="02060603020205020403" pitchFamily="18" charset="0"/>
          <a:ea typeface="+mj-ea"/>
          <a:cs typeface="Helvetica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ckwell" panose="02060603020205020403" pitchFamily="18" charset="0"/>
          <a:ea typeface="+mn-ea"/>
          <a:cs typeface="Helvetica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ckwell" panose="02060603020205020403" pitchFamily="18" charset="0"/>
          <a:ea typeface="+mn-ea"/>
          <a:cs typeface="Helvetica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ckwell" panose="02060603020205020403" pitchFamily="18" charset="0"/>
          <a:ea typeface="+mn-ea"/>
          <a:cs typeface="Helvetica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ckwell" panose="02060603020205020403" pitchFamily="18" charset="0"/>
          <a:ea typeface="+mn-ea"/>
          <a:cs typeface="Helvetica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ckwell" panose="02060603020205020403" pitchFamily="18" charset="0"/>
          <a:ea typeface="+mn-ea"/>
          <a:cs typeface="Helvetica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DA2CE005-7473-45A3-805C-940007FDDD00}"/>
              </a:ext>
            </a:extLst>
          </p:cNvPr>
          <p:cNvSpPr txBox="1">
            <a:spLocks/>
          </p:cNvSpPr>
          <p:nvPr userDrawn="1"/>
        </p:nvSpPr>
        <p:spPr>
          <a:xfrm>
            <a:off x="0" y="6455288"/>
            <a:ext cx="12192000" cy="416346"/>
          </a:xfrm>
          <a:prstGeom prst="rect">
            <a:avLst/>
          </a:prstGeom>
          <a:solidFill>
            <a:srgbClr val="7FBABB"/>
          </a:solidFill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  || </a:t>
            </a:r>
            <a:r>
              <a:rPr lang="en-US" sz="900" b="1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OPTIONS REDEFINED </a:t>
            </a:r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||                                                                                                                                     </a:t>
            </a:r>
            <a:r>
              <a:rPr lang="en-US" sz="900" b="1">
                <a:solidFill>
                  <a:schemeClr val="tx1"/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Copyright © 2024 SoftClouds - All Rights Reserved     </a:t>
            </a:r>
            <a:endParaRPr lang="en-US" b="1">
              <a:solidFill>
                <a:schemeClr val="tx1"/>
              </a:solidFill>
              <a:latin typeface="Helvetica" panose="020B0604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292CC2-E43B-40A4-9E9E-0EDB86848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136" y="1483395"/>
            <a:ext cx="667689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B33D9B-66F5-42C1-8E3F-E639DD45B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1962" y="2927522"/>
            <a:ext cx="6713067" cy="24527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D64F015-72B9-4E3B-8AB8-A4239A25201C}"/>
              </a:ext>
            </a:extLst>
          </p:cNvPr>
          <p:cNvSpPr/>
          <p:nvPr userDrawn="1"/>
        </p:nvSpPr>
        <p:spPr>
          <a:xfrm>
            <a:off x="1247343" y="5720550"/>
            <a:ext cx="1599596" cy="54184"/>
          </a:xfrm>
          <a:prstGeom prst="rect">
            <a:avLst/>
          </a:prstGeom>
          <a:solidFill>
            <a:srgbClr val="1D77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A10949E-62E8-4565-A6D9-26142793025B}"/>
              </a:ext>
            </a:extLst>
          </p:cNvPr>
          <p:cNvSpPr/>
          <p:nvPr userDrawn="1"/>
        </p:nvSpPr>
        <p:spPr>
          <a:xfrm rot="1530354">
            <a:off x="6534626" y="-865527"/>
            <a:ext cx="6540334" cy="5537535"/>
          </a:xfrm>
          <a:custGeom>
            <a:avLst/>
            <a:gdLst>
              <a:gd name="connsiteX0" fmla="*/ 4620407 w 6540334"/>
              <a:gd name="connsiteY0" fmla="*/ 0 h 5537535"/>
              <a:gd name="connsiteX1" fmla="*/ 4660087 w 6540334"/>
              <a:gd name="connsiteY1" fmla="*/ 83169 h 5537535"/>
              <a:gd name="connsiteX2" fmla="*/ 4614741 w 6540334"/>
              <a:gd name="connsiteY2" fmla="*/ 56547 h 5537535"/>
              <a:gd name="connsiteX3" fmla="*/ 4558584 w 6540334"/>
              <a:gd name="connsiteY3" fmla="*/ 29496 h 5537535"/>
              <a:gd name="connsiteX4" fmla="*/ 0 w 6540334"/>
              <a:gd name="connsiteY4" fmla="*/ 2185913 h 5537535"/>
              <a:gd name="connsiteX5" fmla="*/ 1529621 w 6540334"/>
              <a:gd name="connsiteY5" fmla="*/ 1456128 h 5537535"/>
              <a:gd name="connsiteX6" fmla="*/ 1519045 w 6540334"/>
              <a:gd name="connsiteY6" fmla="*/ 1497260 h 5537535"/>
              <a:gd name="connsiteX7" fmla="*/ 1475859 w 6540334"/>
              <a:gd name="connsiteY7" fmla="*/ 1925655 h 5537535"/>
              <a:gd name="connsiteX8" fmla="*/ 3601523 w 6540334"/>
              <a:gd name="connsiteY8" fmla="*/ 4051319 h 5537535"/>
              <a:gd name="connsiteX9" fmla="*/ 5684001 w 6540334"/>
              <a:gd name="connsiteY9" fmla="*/ 2354051 h 5537535"/>
              <a:gd name="connsiteX10" fmla="*/ 5698428 w 6540334"/>
              <a:gd name="connsiteY10" fmla="*/ 2259519 h 5537535"/>
              <a:gd name="connsiteX11" fmla="*/ 6540334 w 6540334"/>
              <a:gd name="connsiteY11" fmla="*/ 4024145 h 5537535"/>
              <a:gd name="connsiteX12" fmla="*/ 6495851 w 6540334"/>
              <a:gd name="connsiteY12" fmla="*/ 4086700 h 5537535"/>
              <a:gd name="connsiteX13" fmla="*/ 3601523 w 6540334"/>
              <a:gd name="connsiteY13" fmla="*/ 5537535 h 5537535"/>
              <a:gd name="connsiteX14" fmla="*/ 8291 w 6540334"/>
              <a:gd name="connsiteY14" fmla="*/ 2294949 h 5537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540334" h="5537535">
                <a:moveTo>
                  <a:pt x="4620407" y="0"/>
                </a:moveTo>
                <a:lnTo>
                  <a:pt x="4660087" y="83169"/>
                </a:lnTo>
                <a:lnTo>
                  <a:pt x="4614741" y="56547"/>
                </a:lnTo>
                <a:lnTo>
                  <a:pt x="4558584" y="29496"/>
                </a:lnTo>
                <a:close/>
                <a:moveTo>
                  <a:pt x="0" y="2185913"/>
                </a:moveTo>
                <a:lnTo>
                  <a:pt x="1529621" y="1456128"/>
                </a:lnTo>
                <a:lnTo>
                  <a:pt x="1519045" y="1497260"/>
                </a:lnTo>
                <a:cubicBezTo>
                  <a:pt x="1490729" y="1635635"/>
                  <a:pt x="1475859" y="1778909"/>
                  <a:pt x="1475859" y="1925655"/>
                </a:cubicBezTo>
                <a:cubicBezTo>
                  <a:pt x="1475859" y="3099627"/>
                  <a:pt x="2427551" y="4051319"/>
                  <a:pt x="3601523" y="4051319"/>
                </a:cubicBezTo>
                <a:cubicBezTo>
                  <a:pt x="4628748" y="4051319"/>
                  <a:pt x="5485791" y="3322680"/>
                  <a:pt x="5684001" y="2354051"/>
                </a:cubicBezTo>
                <a:lnTo>
                  <a:pt x="5698428" y="2259519"/>
                </a:lnTo>
                <a:lnTo>
                  <a:pt x="6540334" y="4024145"/>
                </a:lnTo>
                <a:lnTo>
                  <a:pt x="6495851" y="4086700"/>
                </a:lnTo>
                <a:cubicBezTo>
                  <a:pt x="5837180" y="4967446"/>
                  <a:pt x="4785928" y="5537535"/>
                  <a:pt x="3601523" y="5537535"/>
                </a:cubicBezTo>
                <a:cubicBezTo>
                  <a:pt x="1731411" y="5537535"/>
                  <a:pt x="193255" y="4116261"/>
                  <a:pt x="8291" y="2294949"/>
                </a:cubicBezTo>
                <a:close/>
              </a:path>
            </a:pathLst>
          </a:custGeom>
          <a:solidFill>
            <a:srgbClr val="005581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1CB6E9C5-7FEB-48D5-9EA4-3B866CD2F0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20000"/>
          </a:blip>
          <a:srcRect l="17266" t="31967" r="34166"/>
          <a:stretch/>
        </p:blipFill>
        <p:spPr>
          <a:xfrm>
            <a:off x="6850504" y="-37584"/>
            <a:ext cx="5359003" cy="4914561"/>
          </a:xfrm>
          <a:custGeom>
            <a:avLst/>
            <a:gdLst>
              <a:gd name="connsiteX0" fmla="*/ 246062 w 5359003"/>
              <a:gd name="connsiteY0" fmla="*/ 0 h 4914561"/>
              <a:gd name="connsiteX1" fmla="*/ 5359003 w 5359003"/>
              <a:gd name="connsiteY1" fmla="*/ 0 h 4914561"/>
              <a:gd name="connsiteX2" fmla="*/ 5359003 w 5359003"/>
              <a:gd name="connsiteY2" fmla="*/ 4463138 h 4914561"/>
              <a:gd name="connsiteX3" fmla="*/ 5333506 w 5359003"/>
              <a:gd name="connsiteY3" fmla="*/ 4478628 h 4914561"/>
              <a:gd name="connsiteX4" fmla="*/ 3611873 w 5359003"/>
              <a:gd name="connsiteY4" fmla="*/ 4914561 h 4914561"/>
              <a:gd name="connsiteX5" fmla="*/ 0 w 5359003"/>
              <a:gd name="connsiteY5" fmla="*/ 1302688 h 4914561"/>
              <a:gd name="connsiteX6" fmla="*/ 162383 w 5359003"/>
              <a:gd name="connsiteY6" fmla="*/ 228628 h 4914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59003" h="4914561">
                <a:moveTo>
                  <a:pt x="246062" y="0"/>
                </a:moveTo>
                <a:lnTo>
                  <a:pt x="5359003" y="0"/>
                </a:lnTo>
                <a:lnTo>
                  <a:pt x="5359003" y="4463138"/>
                </a:lnTo>
                <a:lnTo>
                  <a:pt x="5333506" y="4478628"/>
                </a:lnTo>
                <a:cubicBezTo>
                  <a:pt x="4821728" y="4756642"/>
                  <a:pt x="4235242" y="4914561"/>
                  <a:pt x="3611873" y="4914561"/>
                </a:cubicBezTo>
                <a:cubicBezTo>
                  <a:pt x="1617091" y="4914561"/>
                  <a:pt x="0" y="3297470"/>
                  <a:pt x="0" y="1302688"/>
                </a:cubicBezTo>
                <a:cubicBezTo>
                  <a:pt x="0" y="928666"/>
                  <a:pt x="56851" y="567923"/>
                  <a:pt x="162383" y="228628"/>
                </a:cubicBezTo>
                <a:close/>
              </a:path>
            </a:pathLst>
          </a:custGeom>
        </p:spPr>
      </p:pic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F0DE9835-F980-45E9-9C4C-8EBA110AE4DE}"/>
              </a:ext>
            </a:extLst>
          </p:cNvPr>
          <p:cNvSpPr/>
          <p:nvPr userDrawn="1"/>
        </p:nvSpPr>
        <p:spPr>
          <a:xfrm>
            <a:off x="9039904" y="2111457"/>
            <a:ext cx="3169603" cy="3836006"/>
          </a:xfrm>
          <a:custGeom>
            <a:avLst/>
            <a:gdLst>
              <a:gd name="connsiteX0" fmla="*/ 1904753 w 3169603"/>
              <a:gd name="connsiteY0" fmla="*/ 0 h 3836006"/>
              <a:gd name="connsiteX1" fmla="*/ 3116353 w 3169603"/>
              <a:gd name="connsiteY1" fmla="*/ 437979 h 3836006"/>
              <a:gd name="connsiteX2" fmla="*/ 3169603 w 3169603"/>
              <a:gd name="connsiteY2" fmla="*/ 486713 h 3836006"/>
              <a:gd name="connsiteX3" fmla="*/ 3169603 w 3169603"/>
              <a:gd name="connsiteY3" fmla="*/ 3349294 h 3836006"/>
              <a:gd name="connsiteX4" fmla="*/ 3116353 w 3169603"/>
              <a:gd name="connsiteY4" fmla="*/ 3398028 h 3836006"/>
              <a:gd name="connsiteX5" fmla="*/ 1904753 w 3169603"/>
              <a:gd name="connsiteY5" fmla="*/ 3836006 h 3836006"/>
              <a:gd name="connsiteX6" fmla="*/ 0 w 3169603"/>
              <a:gd name="connsiteY6" fmla="*/ 1918003 h 3836006"/>
              <a:gd name="connsiteX7" fmla="*/ 1904753 w 3169603"/>
              <a:gd name="connsiteY7" fmla="*/ 0 h 3836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9603" h="3836006">
                <a:moveTo>
                  <a:pt x="1904753" y="0"/>
                </a:moveTo>
                <a:cubicBezTo>
                  <a:pt x="2364988" y="0"/>
                  <a:pt x="2787099" y="164364"/>
                  <a:pt x="3116353" y="437979"/>
                </a:cubicBezTo>
                <a:lnTo>
                  <a:pt x="3169603" y="486713"/>
                </a:lnTo>
                <a:lnTo>
                  <a:pt x="3169603" y="3349294"/>
                </a:lnTo>
                <a:lnTo>
                  <a:pt x="3116353" y="3398028"/>
                </a:lnTo>
                <a:cubicBezTo>
                  <a:pt x="2787099" y="3671642"/>
                  <a:pt x="2364988" y="3836006"/>
                  <a:pt x="1904753" y="3836006"/>
                </a:cubicBezTo>
                <a:cubicBezTo>
                  <a:pt x="852787" y="3836006"/>
                  <a:pt x="0" y="2977287"/>
                  <a:pt x="0" y="1918003"/>
                </a:cubicBezTo>
                <a:cubicBezTo>
                  <a:pt x="0" y="858719"/>
                  <a:pt x="852787" y="0"/>
                  <a:pt x="1904753" y="0"/>
                </a:cubicBezTo>
                <a:close/>
              </a:path>
            </a:pathLst>
          </a:custGeom>
          <a:solidFill>
            <a:srgbClr val="71B1B3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1F2CA42-6B00-44F7-989D-98B5F7F9452F}"/>
              </a:ext>
            </a:extLst>
          </p:cNvPr>
          <p:cNvSpPr/>
          <p:nvPr userDrawn="1"/>
        </p:nvSpPr>
        <p:spPr>
          <a:xfrm>
            <a:off x="11150600" y="6018457"/>
            <a:ext cx="937056" cy="371464"/>
          </a:xfrm>
          <a:prstGeom prst="rect">
            <a:avLst/>
          </a:prstGeom>
          <a:solidFill>
            <a:srgbClr val="1D77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2BB51C5-61E3-4340-8B4B-2565E878CCEF}"/>
              </a:ext>
            </a:extLst>
          </p:cNvPr>
          <p:cNvSpPr/>
          <p:nvPr userDrawn="1"/>
        </p:nvSpPr>
        <p:spPr>
          <a:xfrm>
            <a:off x="9690239" y="2685472"/>
            <a:ext cx="100380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>
                <a:ln w="0"/>
                <a:solidFill>
                  <a:srgbClr val="ABD1D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.IDEAS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3C522E7-BEEE-49AD-8930-03622E97926D}"/>
              </a:ext>
            </a:extLst>
          </p:cNvPr>
          <p:cNvSpPr/>
          <p:nvPr userDrawn="1"/>
        </p:nvSpPr>
        <p:spPr>
          <a:xfrm>
            <a:off x="8424102" y="1185577"/>
            <a:ext cx="185345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>
                <a:ln w="0"/>
                <a:solidFill>
                  <a:srgbClr val="ABD1D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.INNOVATION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AA03A1C-9742-494D-B2C9-01CC6250F805}"/>
              </a:ext>
            </a:extLst>
          </p:cNvPr>
          <p:cNvSpPr/>
          <p:nvPr userDrawn="1"/>
        </p:nvSpPr>
        <p:spPr>
          <a:xfrm>
            <a:off x="10356561" y="1585687"/>
            <a:ext cx="183543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>
                <a:ln w="0"/>
                <a:solidFill>
                  <a:srgbClr val="ABD1D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.INSPIRATION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63FD47D-C840-414B-BE02-2D24B186D98F}"/>
              </a:ext>
            </a:extLst>
          </p:cNvPr>
          <p:cNvGrpSpPr/>
          <p:nvPr userDrawn="1"/>
        </p:nvGrpSpPr>
        <p:grpSpPr>
          <a:xfrm>
            <a:off x="10362229" y="-337309"/>
            <a:ext cx="2010699" cy="1619137"/>
            <a:chOff x="10362229" y="-337309"/>
            <a:chExt cx="2010699" cy="1619137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88B005A-DA98-48ED-A69A-CE01FC14D8B0}"/>
                </a:ext>
              </a:extLst>
            </p:cNvPr>
            <p:cNvSpPr/>
            <p:nvPr userDrawn="1"/>
          </p:nvSpPr>
          <p:spPr>
            <a:xfrm rot="1530354">
              <a:off x="10362229" y="-337309"/>
              <a:ext cx="2010699" cy="1619137"/>
            </a:xfrm>
            <a:custGeom>
              <a:avLst/>
              <a:gdLst>
                <a:gd name="connsiteX0" fmla="*/ 1551945 w 2010699"/>
                <a:gd name="connsiteY0" fmla="*/ 0 h 1619137"/>
                <a:gd name="connsiteX1" fmla="*/ 2010699 w 2010699"/>
                <a:gd name="connsiteY1" fmla="*/ 961543 h 1619137"/>
                <a:gd name="connsiteX2" fmla="*/ 2005081 w 2010699"/>
                <a:gd name="connsiteY2" fmla="*/ 976892 h 1619137"/>
                <a:gd name="connsiteX3" fmla="*/ 1036158 w 2010699"/>
                <a:gd name="connsiteY3" fmla="*/ 1619137 h 1619137"/>
                <a:gd name="connsiteX4" fmla="*/ 5962 w 2010699"/>
                <a:gd name="connsiteY4" fmla="*/ 779503 h 1619137"/>
                <a:gd name="connsiteX5" fmla="*/ 0 w 2010699"/>
                <a:gd name="connsiteY5" fmla="*/ 740437 h 1619137"/>
                <a:gd name="connsiteX6" fmla="*/ 420073 w 2010699"/>
                <a:gd name="connsiteY6" fmla="*/ 540019 h 1619137"/>
                <a:gd name="connsiteX7" fmla="*/ 417294 w 2010699"/>
                <a:gd name="connsiteY7" fmla="*/ 567577 h 1619137"/>
                <a:gd name="connsiteX8" fmla="*/ 1036158 w 2010699"/>
                <a:gd name="connsiteY8" fmla="*/ 1186441 h 1619137"/>
                <a:gd name="connsiteX9" fmla="*/ 1655022 w 2010699"/>
                <a:gd name="connsiteY9" fmla="*/ 567577 h 1619137"/>
                <a:gd name="connsiteX10" fmla="*/ 1473761 w 2010699"/>
                <a:gd name="connsiteY10" fmla="*/ 129974 h 1619137"/>
                <a:gd name="connsiteX11" fmla="*/ 1402594 w 2010699"/>
                <a:gd name="connsiteY11" fmla="*/ 71256 h 1619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010699" h="1619137">
                  <a:moveTo>
                    <a:pt x="1551945" y="0"/>
                  </a:moveTo>
                  <a:lnTo>
                    <a:pt x="2010699" y="961543"/>
                  </a:lnTo>
                  <a:lnTo>
                    <a:pt x="2005081" y="976892"/>
                  </a:lnTo>
                  <a:cubicBezTo>
                    <a:pt x="1845446" y="1354312"/>
                    <a:pt x="1471729" y="1619137"/>
                    <a:pt x="1036158" y="1619137"/>
                  </a:cubicBezTo>
                  <a:cubicBezTo>
                    <a:pt x="527992" y="1619137"/>
                    <a:pt x="104016" y="1258682"/>
                    <a:pt x="5962" y="779503"/>
                  </a:cubicBezTo>
                  <a:lnTo>
                    <a:pt x="0" y="740437"/>
                  </a:lnTo>
                  <a:lnTo>
                    <a:pt x="420073" y="540019"/>
                  </a:lnTo>
                  <a:lnTo>
                    <a:pt x="417294" y="567577"/>
                  </a:lnTo>
                  <a:cubicBezTo>
                    <a:pt x="417294" y="909366"/>
                    <a:pt x="694369" y="1186441"/>
                    <a:pt x="1036158" y="1186441"/>
                  </a:cubicBezTo>
                  <a:cubicBezTo>
                    <a:pt x="1377947" y="1186441"/>
                    <a:pt x="1655022" y="909366"/>
                    <a:pt x="1655022" y="567577"/>
                  </a:cubicBezTo>
                  <a:cubicBezTo>
                    <a:pt x="1655022" y="396682"/>
                    <a:pt x="1585753" y="241967"/>
                    <a:pt x="1473761" y="129974"/>
                  </a:cubicBezTo>
                  <a:lnTo>
                    <a:pt x="1402594" y="71256"/>
                  </a:lnTo>
                  <a:close/>
                </a:path>
              </a:pathLst>
            </a:custGeom>
            <a:solidFill>
              <a:srgbClr val="1D7791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8FEBAC7E-4D42-43BF-AB2F-89EB70A8DA02}"/>
                </a:ext>
              </a:extLst>
            </p:cNvPr>
            <p:cNvSpPr/>
            <p:nvPr userDrawn="1"/>
          </p:nvSpPr>
          <p:spPr>
            <a:xfrm>
              <a:off x="10855603" y="-32938"/>
              <a:ext cx="1287958" cy="929143"/>
            </a:xfrm>
            <a:custGeom>
              <a:avLst/>
              <a:gdLst>
                <a:gd name="connsiteX0" fmla="*/ 81271 w 1287958"/>
                <a:gd name="connsiteY0" fmla="*/ 0 h 929143"/>
                <a:gd name="connsiteX1" fmla="*/ 1206687 w 1287958"/>
                <a:gd name="connsiteY1" fmla="*/ 0 h 929143"/>
                <a:gd name="connsiteX2" fmla="*/ 1237351 w 1287958"/>
                <a:gd name="connsiteY2" fmla="*/ 55188 h 929143"/>
                <a:gd name="connsiteX3" fmla="*/ 1287958 w 1287958"/>
                <a:gd name="connsiteY3" fmla="*/ 300057 h 929143"/>
                <a:gd name="connsiteX4" fmla="*/ 643979 w 1287958"/>
                <a:gd name="connsiteY4" fmla="*/ 929143 h 929143"/>
                <a:gd name="connsiteX5" fmla="*/ 0 w 1287958"/>
                <a:gd name="connsiteY5" fmla="*/ 300057 h 929143"/>
                <a:gd name="connsiteX6" fmla="*/ 50607 w 1287958"/>
                <a:gd name="connsiteY6" fmla="*/ 55188 h 9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87958" h="929143">
                  <a:moveTo>
                    <a:pt x="81271" y="0"/>
                  </a:moveTo>
                  <a:lnTo>
                    <a:pt x="1206687" y="0"/>
                  </a:lnTo>
                  <a:lnTo>
                    <a:pt x="1237351" y="55188"/>
                  </a:lnTo>
                  <a:cubicBezTo>
                    <a:pt x="1269938" y="130451"/>
                    <a:pt x="1287958" y="213198"/>
                    <a:pt x="1287958" y="300057"/>
                  </a:cubicBezTo>
                  <a:cubicBezTo>
                    <a:pt x="1287958" y="647492"/>
                    <a:pt x="999639" y="929143"/>
                    <a:pt x="643979" y="929143"/>
                  </a:cubicBezTo>
                  <a:cubicBezTo>
                    <a:pt x="288319" y="929143"/>
                    <a:pt x="0" y="647492"/>
                    <a:pt x="0" y="300057"/>
                  </a:cubicBezTo>
                  <a:cubicBezTo>
                    <a:pt x="0" y="213198"/>
                    <a:pt x="18020" y="130451"/>
                    <a:pt x="50607" y="5518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24" name="Picture 2" descr="C:\Documents and Settings\cbeckworlocal\Desktop\Softclouds\logo_color.png">
              <a:extLst>
                <a:ext uri="{FF2B5EF4-FFF2-40B4-BE49-F238E27FC236}">
                  <a16:creationId xmlns:a16="http://schemas.microsoft.com/office/drawing/2014/main" id="{F331F1F1-5169-4DF2-AA53-D7911EA80DDB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984508" y="146616"/>
              <a:ext cx="1030148" cy="37417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257306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ckwell" panose="02060603020205020403" pitchFamily="18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ckwell" panose="020606030202050204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ckwell" panose="020606030202050204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ckwell" panose="020606030202050204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ckwell" panose="020606030202050204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ckwell" panose="020606030202050204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292CC2-E43B-40A4-9E9E-0EDB86848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63" y="-11312"/>
            <a:ext cx="896378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B33D9B-66F5-42C1-8E3F-E639DD45B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9819" y="152566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4E21F7C-1190-4331-AA8A-7E3F0EA621CF}"/>
              </a:ext>
            </a:extLst>
          </p:cNvPr>
          <p:cNvSpPr/>
          <p:nvPr userDrawn="1"/>
        </p:nvSpPr>
        <p:spPr>
          <a:xfrm>
            <a:off x="177344" y="429259"/>
            <a:ext cx="45719" cy="869751"/>
          </a:xfrm>
          <a:prstGeom prst="rect">
            <a:avLst/>
          </a:prstGeom>
          <a:solidFill>
            <a:srgbClr val="ABD1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6CA803A-7400-4D77-BA92-E2133ACD79E1}"/>
              </a:ext>
            </a:extLst>
          </p:cNvPr>
          <p:cNvGrpSpPr/>
          <p:nvPr userDrawn="1"/>
        </p:nvGrpSpPr>
        <p:grpSpPr>
          <a:xfrm>
            <a:off x="10362229" y="-337309"/>
            <a:ext cx="2010699" cy="1619137"/>
            <a:chOff x="10362229" y="-337309"/>
            <a:chExt cx="2010699" cy="1619137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0AF534B-70EC-4BEE-A887-E75BE404BFEC}"/>
                </a:ext>
              </a:extLst>
            </p:cNvPr>
            <p:cNvSpPr/>
            <p:nvPr userDrawn="1"/>
          </p:nvSpPr>
          <p:spPr>
            <a:xfrm rot="1530354">
              <a:off x="10362229" y="-337309"/>
              <a:ext cx="2010699" cy="1619137"/>
            </a:xfrm>
            <a:custGeom>
              <a:avLst/>
              <a:gdLst>
                <a:gd name="connsiteX0" fmla="*/ 1551945 w 2010699"/>
                <a:gd name="connsiteY0" fmla="*/ 0 h 1619137"/>
                <a:gd name="connsiteX1" fmla="*/ 2010699 w 2010699"/>
                <a:gd name="connsiteY1" fmla="*/ 961543 h 1619137"/>
                <a:gd name="connsiteX2" fmla="*/ 2005081 w 2010699"/>
                <a:gd name="connsiteY2" fmla="*/ 976892 h 1619137"/>
                <a:gd name="connsiteX3" fmla="*/ 1036158 w 2010699"/>
                <a:gd name="connsiteY3" fmla="*/ 1619137 h 1619137"/>
                <a:gd name="connsiteX4" fmla="*/ 5962 w 2010699"/>
                <a:gd name="connsiteY4" fmla="*/ 779503 h 1619137"/>
                <a:gd name="connsiteX5" fmla="*/ 0 w 2010699"/>
                <a:gd name="connsiteY5" fmla="*/ 740437 h 1619137"/>
                <a:gd name="connsiteX6" fmla="*/ 420073 w 2010699"/>
                <a:gd name="connsiteY6" fmla="*/ 540019 h 1619137"/>
                <a:gd name="connsiteX7" fmla="*/ 417294 w 2010699"/>
                <a:gd name="connsiteY7" fmla="*/ 567577 h 1619137"/>
                <a:gd name="connsiteX8" fmla="*/ 1036158 w 2010699"/>
                <a:gd name="connsiteY8" fmla="*/ 1186441 h 1619137"/>
                <a:gd name="connsiteX9" fmla="*/ 1655022 w 2010699"/>
                <a:gd name="connsiteY9" fmla="*/ 567577 h 1619137"/>
                <a:gd name="connsiteX10" fmla="*/ 1473761 w 2010699"/>
                <a:gd name="connsiteY10" fmla="*/ 129974 h 1619137"/>
                <a:gd name="connsiteX11" fmla="*/ 1402594 w 2010699"/>
                <a:gd name="connsiteY11" fmla="*/ 71256 h 1619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010699" h="1619137">
                  <a:moveTo>
                    <a:pt x="1551945" y="0"/>
                  </a:moveTo>
                  <a:lnTo>
                    <a:pt x="2010699" y="961543"/>
                  </a:lnTo>
                  <a:lnTo>
                    <a:pt x="2005081" y="976892"/>
                  </a:lnTo>
                  <a:cubicBezTo>
                    <a:pt x="1845446" y="1354312"/>
                    <a:pt x="1471729" y="1619137"/>
                    <a:pt x="1036158" y="1619137"/>
                  </a:cubicBezTo>
                  <a:cubicBezTo>
                    <a:pt x="527992" y="1619137"/>
                    <a:pt x="104016" y="1258682"/>
                    <a:pt x="5962" y="779503"/>
                  </a:cubicBezTo>
                  <a:lnTo>
                    <a:pt x="0" y="740437"/>
                  </a:lnTo>
                  <a:lnTo>
                    <a:pt x="420073" y="540019"/>
                  </a:lnTo>
                  <a:lnTo>
                    <a:pt x="417294" y="567577"/>
                  </a:lnTo>
                  <a:cubicBezTo>
                    <a:pt x="417294" y="909366"/>
                    <a:pt x="694369" y="1186441"/>
                    <a:pt x="1036158" y="1186441"/>
                  </a:cubicBezTo>
                  <a:cubicBezTo>
                    <a:pt x="1377947" y="1186441"/>
                    <a:pt x="1655022" y="909366"/>
                    <a:pt x="1655022" y="567577"/>
                  </a:cubicBezTo>
                  <a:cubicBezTo>
                    <a:pt x="1655022" y="396682"/>
                    <a:pt x="1585753" y="241967"/>
                    <a:pt x="1473761" y="129974"/>
                  </a:cubicBezTo>
                  <a:lnTo>
                    <a:pt x="1402594" y="71256"/>
                  </a:lnTo>
                  <a:close/>
                </a:path>
              </a:pathLst>
            </a:custGeom>
            <a:solidFill>
              <a:srgbClr val="1D7791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F8E6B0E-415C-4779-B0EC-8816981998DD}"/>
                </a:ext>
              </a:extLst>
            </p:cNvPr>
            <p:cNvSpPr/>
            <p:nvPr userDrawn="1"/>
          </p:nvSpPr>
          <p:spPr>
            <a:xfrm>
              <a:off x="10855603" y="-32938"/>
              <a:ext cx="1287958" cy="929143"/>
            </a:xfrm>
            <a:custGeom>
              <a:avLst/>
              <a:gdLst>
                <a:gd name="connsiteX0" fmla="*/ 81271 w 1287958"/>
                <a:gd name="connsiteY0" fmla="*/ 0 h 929143"/>
                <a:gd name="connsiteX1" fmla="*/ 1206687 w 1287958"/>
                <a:gd name="connsiteY1" fmla="*/ 0 h 929143"/>
                <a:gd name="connsiteX2" fmla="*/ 1237351 w 1287958"/>
                <a:gd name="connsiteY2" fmla="*/ 55188 h 929143"/>
                <a:gd name="connsiteX3" fmla="*/ 1287958 w 1287958"/>
                <a:gd name="connsiteY3" fmla="*/ 300057 h 929143"/>
                <a:gd name="connsiteX4" fmla="*/ 643979 w 1287958"/>
                <a:gd name="connsiteY4" fmla="*/ 929143 h 929143"/>
                <a:gd name="connsiteX5" fmla="*/ 0 w 1287958"/>
                <a:gd name="connsiteY5" fmla="*/ 300057 h 929143"/>
                <a:gd name="connsiteX6" fmla="*/ 50607 w 1287958"/>
                <a:gd name="connsiteY6" fmla="*/ 55188 h 9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87958" h="929143">
                  <a:moveTo>
                    <a:pt x="81271" y="0"/>
                  </a:moveTo>
                  <a:lnTo>
                    <a:pt x="1206687" y="0"/>
                  </a:lnTo>
                  <a:lnTo>
                    <a:pt x="1237351" y="55188"/>
                  </a:lnTo>
                  <a:cubicBezTo>
                    <a:pt x="1269938" y="130451"/>
                    <a:pt x="1287958" y="213198"/>
                    <a:pt x="1287958" y="300057"/>
                  </a:cubicBezTo>
                  <a:cubicBezTo>
                    <a:pt x="1287958" y="647492"/>
                    <a:pt x="999639" y="929143"/>
                    <a:pt x="643979" y="929143"/>
                  </a:cubicBezTo>
                  <a:cubicBezTo>
                    <a:pt x="288319" y="929143"/>
                    <a:pt x="0" y="647492"/>
                    <a:pt x="0" y="300057"/>
                  </a:cubicBezTo>
                  <a:cubicBezTo>
                    <a:pt x="0" y="213198"/>
                    <a:pt x="18020" y="130451"/>
                    <a:pt x="50607" y="5518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4" name="Picture 2" descr="C:\Documents and Settings\cbeckworlocal\Desktop\Softclouds\logo_color.png">
              <a:extLst>
                <a:ext uri="{FF2B5EF4-FFF2-40B4-BE49-F238E27FC236}">
                  <a16:creationId xmlns:a16="http://schemas.microsoft.com/office/drawing/2014/main" id="{AB72DE98-AAAD-4542-9D90-D54A1BDC7BC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7"/>
            <a:srcRect/>
            <a:stretch>
              <a:fillRect/>
            </a:stretch>
          </p:blipFill>
          <p:spPr bwMode="auto">
            <a:xfrm>
              <a:off x="10984508" y="146616"/>
              <a:ext cx="1030148" cy="374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4334FC-B638-48F8-AE54-CF1600E0506F}"/>
              </a:ext>
            </a:extLst>
          </p:cNvPr>
          <p:cNvSpPr txBox="1">
            <a:spLocks/>
          </p:cNvSpPr>
          <p:nvPr userDrawn="1"/>
        </p:nvSpPr>
        <p:spPr>
          <a:xfrm>
            <a:off x="0" y="6455288"/>
            <a:ext cx="12192000" cy="416346"/>
          </a:xfrm>
          <a:prstGeom prst="rect">
            <a:avLst/>
          </a:prstGeom>
          <a:solidFill>
            <a:srgbClr val="7FBABB"/>
          </a:solidFill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  || </a:t>
            </a:r>
            <a:r>
              <a:rPr lang="en-US" sz="900" b="1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OPTIONS REDEFINED </a:t>
            </a:r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||                                                                                                                                     </a:t>
            </a:r>
            <a:r>
              <a:rPr lang="en-US" sz="900" b="1">
                <a:solidFill>
                  <a:schemeClr val="tx1"/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Copyright © 2024 SoftClouds - All Rights Reserved     </a:t>
            </a:r>
            <a:endParaRPr lang="en-US" b="1">
              <a:solidFill>
                <a:schemeClr val="tx1"/>
              </a:solidFill>
              <a:latin typeface="Helvetica" panose="020B0604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071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Rockwell" panose="02060603020205020403" pitchFamily="18" charset="0"/>
          <a:ea typeface="+mj-ea"/>
          <a:cs typeface="Helvetica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ckwell" panose="02060603020205020403" pitchFamily="18" charset="0"/>
          <a:ea typeface="+mn-ea"/>
          <a:cs typeface="Helvetica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ckwell" panose="02060603020205020403" pitchFamily="18" charset="0"/>
          <a:ea typeface="+mn-ea"/>
          <a:cs typeface="Helvetica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ckwell" panose="02060603020205020403" pitchFamily="18" charset="0"/>
          <a:ea typeface="+mn-ea"/>
          <a:cs typeface="Helvetica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ckwell" panose="02060603020205020403" pitchFamily="18" charset="0"/>
          <a:ea typeface="+mn-ea"/>
          <a:cs typeface="Helvetica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ckwell" panose="02060603020205020403" pitchFamily="18" charset="0"/>
          <a:ea typeface="+mn-ea"/>
          <a:cs typeface="Helvetica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B62DB1F-77AD-4427-A299-91FBAA61A92F}"/>
              </a:ext>
            </a:extLst>
          </p:cNvPr>
          <p:cNvGrpSpPr/>
          <p:nvPr userDrawn="1"/>
        </p:nvGrpSpPr>
        <p:grpSpPr>
          <a:xfrm>
            <a:off x="10361074" y="-332755"/>
            <a:ext cx="2001963" cy="1612317"/>
            <a:chOff x="10361074" y="-332755"/>
            <a:chExt cx="2001963" cy="1612317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6B00D24-8AA0-49E7-8B70-4E30EADF9BD7}"/>
                </a:ext>
              </a:extLst>
            </p:cNvPr>
            <p:cNvSpPr/>
            <p:nvPr userDrawn="1"/>
          </p:nvSpPr>
          <p:spPr>
            <a:xfrm rot="1530354">
              <a:off x="10361074" y="-332755"/>
              <a:ext cx="2001963" cy="1612317"/>
            </a:xfrm>
            <a:custGeom>
              <a:avLst/>
              <a:gdLst>
                <a:gd name="connsiteX0" fmla="*/ 1402043 w 2001963"/>
                <a:gd name="connsiteY0" fmla="*/ 63877 h 1612317"/>
                <a:gd name="connsiteX1" fmla="*/ 1535928 w 2001963"/>
                <a:gd name="connsiteY1" fmla="*/ 0 h 1612317"/>
                <a:gd name="connsiteX2" fmla="*/ 2001963 w 2001963"/>
                <a:gd name="connsiteY2" fmla="*/ 976806 h 1612317"/>
                <a:gd name="connsiteX3" fmla="*/ 1960927 w 2001963"/>
                <a:gd name="connsiteY3" fmla="*/ 1061993 h 1612317"/>
                <a:gd name="connsiteX4" fmla="*/ 1036284 w 2001963"/>
                <a:gd name="connsiteY4" fmla="*/ 1612317 h 1612317"/>
                <a:gd name="connsiteX5" fmla="*/ 6088 w 2001963"/>
                <a:gd name="connsiteY5" fmla="*/ 772683 h 1612317"/>
                <a:gd name="connsiteX6" fmla="*/ 0 w 2001963"/>
                <a:gd name="connsiteY6" fmla="*/ 732795 h 1612317"/>
                <a:gd name="connsiteX7" fmla="*/ 420292 w 2001963"/>
                <a:gd name="connsiteY7" fmla="*/ 532273 h 1612317"/>
                <a:gd name="connsiteX8" fmla="*/ 417420 w 2001963"/>
                <a:gd name="connsiteY8" fmla="*/ 560757 h 1612317"/>
                <a:gd name="connsiteX9" fmla="*/ 1036284 w 2001963"/>
                <a:gd name="connsiteY9" fmla="*/ 1179621 h 1612317"/>
                <a:gd name="connsiteX10" fmla="*/ 1655148 w 2001963"/>
                <a:gd name="connsiteY10" fmla="*/ 560757 h 1612317"/>
                <a:gd name="connsiteX11" fmla="*/ 1473887 w 2001963"/>
                <a:gd name="connsiteY11" fmla="*/ 123154 h 1612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001963" h="1612317">
                  <a:moveTo>
                    <a:pt x="1402043" y="63877"/>
                  </a:moveTo>
                  <a:lnTo>
                    <a:pt x="1535928" y="0"/>
                  </a:lnTo>
                  <a:lnTo>
                    <a:pt x="2001963" y="976806"/>
                  </a:lnTo>
                  <a:lnTo>
                    <a:pt x="1960927" y="1061993"/>
                  </a:lnTo>
                  <a:cubicBezTo>
                    <a:pt x="1782856" y="1389791"/>
                    <a:pt x="1435558" y="1612317"/>
                    <a:pt x="1036284" y="1612317"/>
                  </a:cubicBezTo>
                  <a:cubicBezTo>
                    <a:pt x="528118" y="1612317"/>
                    <a:pt x="104142" y="1251862"/>
                    <a:pt x="6088" y="772683"/>
                  </a:cubicBezTo>
                  <a:lnTo>
                    <a:pt x="0" y="732795"/>
                  </a:lnTo>
                  <a:lnTo>
                    <a:pt x="420292" y="532273"/>
                  </a:lnTo>
                  <a:lnTo>
                    <a:pt x="417420" y="560757"/>
                  </a:lnTo>
                  <a:cubicBezTo>
                    <a:pt x="417420" y="902546"/>
                    <a:pt x="694495" y="1179621"/>
                    <a:pt x="1036284" y="1179621"/>
                  </a:cubicBezTo>
                  <a:cubicBezTo>
                    <a:pt x="1378073" y="1179621"/>
                    <a:pt x="1655148" y="902546"/>
                    <a:pt x="1655148" y="560757"/>
                  </a:cubicBezTo>
                  <a:cubicBezTo>
                    <a:pt x="1655148" y="389862"/>
                    <a:pt x="1585879" y="235147"/>
                    <a:pt x="1473887" y="123154"/>
                  </a:cubicBezTo>
                  <a:close/>
                </a:path>
              </a:pathLst>
            </a:custGeom>
            <a:gradFill>
              <a:gsLst>
                <a:gs pos="0">
                  <a:srgbClr val="1D7791">
                    <a:shade val="30000"/>
                    <a:satMod val="115000"/>
                    <a:alpha val="43000"/>
                  </a:srgbClr>
                </a:gs>
                <a:gs pos="50000">
                  <a:srgbClr val="1D7791">
                    <a:shade val="67500"/>
                    <a:satMod val="115000"/>
                    <a:alpha val="69000"/>
                  </a:srgbClr>
                </a:gs>
                <a:gs pos="100000">
                  <a:srgbClr val="1D7791">
                    <a:shade val="100000"/>
                    <a:satMod val="115000"/>
                    <a:alpha val="77000"/>
                  </a:srgb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EEC7A60-9B20-4397-B8E9-E005A441817A}"/>
                </a:ext>
              </a:extLst>
            </p:cNvPr>
            <p:cNvSpPr/>
            <p:nvPr userDrawn="1"/>
          </p:nvSpPr>
          <p:spPr>
            <a:xfrm>
              <a:off x="10855603" y="-11312"/>
              <a:ext cx="1287958" cy="907517"/>
            </a:xfrm>
            <a:custGeom>
              <a:avLst/>
              <a:gdLst>
                <a:gd name="connsiteX0" fmla="*/ 69255 w 1287958"/>
                <a:gd name="connsiteY0" fmla="*/ 0 h 907517"/>
                <a:gd name="connsiteX1" fmla="*/ 1218703 w 1287958"/>
                <a:gd name="connsiteY1" fmla="*/ 0 h 907517"/>
                <a:gd name="connsiteX2" fmla="*/ 1237351 w 1287958"/>
                <a:gd name="connsiteY2" fmla="*/ 33562 h 907517"/>
                <a:gd name="connsiteX3" fmla="*/ 1287958 w 1287958"/>
                <a:gd name="connsiteY3" fmla="*/ 278431 h 907517"/>
                <a:gd name="connsiteX4" fmla="*/ 643979 w 1287958"/>
                <a:gd name="connsiteY4" fmla="*/ 907517 h 907517"/>
                <a:gd name="connsiteX5" fmla="*/ 0 w 1287958"/>
                <a:gd name="connsiteY5" fmla="*/ 278431 h 907517"/>
                <a:gd name="connsiteX6" fmla="*/ 50607 w 1287958"/>
                <a:gd name="connsiteY6" fmla="*/ 33562 h 907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87958" h="907517">
                  <a:moveTo>
                    <a:pt x="69255" y="0"/>
                  </a:moveTo>
                  <a:lnTo>
                    <a:pt x="1218703" y="0"/>
                  </a:lnTo>
                  <a:lnTo>
                    <a:pt x="1237351" y="33562"/>
                  </a:lnTo>
                  <a:cubicBezTo>
                    <a:pt x="1269938" y="108825"/>
                    <a:pt x="1287958" y="191572"/>
                    <a:pt x="1287958" y="278431"/>
                  </a:cubicBezTo>
                  <a:cubicBezTo>
                    <a:pt x="1287958" y="625866"/>
                    <a:pt x="999639" y="907517"/>
                    <a:pt x="643979" y="907517"/>
                  </a:cubicBezTo>
                  <a:cubicBezTo>
                    <a:pt x="288319" y="907517"/>
                    <a:pt x="0" y="625866"/>
                    <a:pt x="0" y="278431"/>
                  </a:cubicBezTo>
                  <a:cubicBezTo>
                    <a:pt x="0" y="191572"/>
                    <a:pt x="18020" y="108825"/>
                    <a:pt x="50607" y="3356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1" name="Picture 2" descr="C:\Documents and Settings\cbeckworlocal\Desktop\Softclouds\logo_color.png">
              <a:extLst>
                <a:ext uri="{FF2B5EF4-FFF2-40B4-BE49-F238E27FC236}">
                  <a16:creationId xmlns:a16="http://schemas.microsoft.com/office/drawing/2014/main" id="{6E52F00F-3BF0-4F33-8937-4607081FFD9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0984508" y="146616"/>
              <a:ext cx="1030148" cy="374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3518A2A6-8E8B-499D-8D79-5E3297B3FC8E}"/>
              </a:ext>
            </a:extLst>
          </p:cNvPr>
          <p:cNvSpPr txBox="1">
            <a:spLocks/>
          </p:cNvSpPr>
          <p:nvPr userDrawn="1"/>
        </p:nvSpPr>
        <p:spPr>
          <a:xfrm>
            <a:off x="0" y="6455288"/>
            <a:ext cx="12192000" cy="416346"/>
          </a:xfrm>
          <a:prstGeom prst="rect">
            <a:avLst/>
          </a:prstGeom>
          <a:solidFill>
            <a:srgbClr val="7FBABB"/>
          </a:solidFill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  || </a:t>
            </a:r>
            <a:r>
              <a:rPr lang="en-US" sz="900" b="1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OPTIONS REDEFINED </a:t>
            </a:r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||                                                                                                                                     </a:t>
            </a:r>
            <a:r>
              <a:rPr lang="en-US" sz="900" b="1">
                <a:solidFill>
                  <a:schemeClr val="tx1"/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Copyright © 2024 SoftClouds - All Rights Reserved     </a:t>
            </a:r>
            <a:endParaRPr lang="en-US" b="1">
              <a:solidFill>
                <a:schemeClr val="tx1"/>
              </a:solidFill>
              <a:latin typeface="Helvetica" panose="020B0604020202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4D966394-AD4E-493C-A6B4-3AD1941F1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2335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Section Divider</a:t>
            </a:r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4581D1D0-CF99-4707-B5AB-15AD88BCEF1A}"/>
              </a:ext>
            </a:extLst>
          </p:cNvPr>
          <p:cNvSpPr/>
          <p:nvPr userDrawn="1"/>
        </p:nvSpPr>
        <p:spPr>
          <a:xfrm>
            <a:off x="7219664" y="2823356"/>
            <a:ext cx="873457" cy="1325563"/>
          </a:xfrm>
          <a:prstGeom prst="parallelogram">
            <a:avLst>
              <a:gd name="adj" fmla="val 65373"/>
            </a:avLst>
          </a:prstGeom>
          <a:solidFill>
            <a:srgbClr val="517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9C092A-74F5-495F-959C-582870A6D86B}"/>
              </a:ext>
            </a:extLst>
          </p:cNvPr>
          <p:cNvSpPr/>
          <p:nvPr userDrawn="1"/>
        </p:nvSpPr>
        <p:spPr>
          <a:xfrm>
            <a:off x="7656392" y="2823355"/>
            <a:ext cx="4535608" cy="1325563"/>
          </a:xfrm>
          <a:custGeom>
            <a:avLst/>
            <a:gdLst>
              <a:gd name="connsiteX0" fmla="*/ 566307 w 4535608"/>
              <a:gd name="connsiteY0" fmla="*/ 0 h 1325563"/>
              <a:gd name="connsiteX1" fmla="*/ 4535608 w 4535608"/>
              <a:gd name="connsiteY1" fmla="*/ 0 h 1325563"/>
              <a:gd name="connsiteX2" fmla="*/ 4535608 w 4535608"/>
              <a:gd name="connsiteY2" fmla="*/ 1325563 h 1325563"/>
              <a:gd name="connsiteX3" fmla="*/ 0 w 4535608"/>
              <a:gd name="connsiteY3" fmla="*/ 1325563 h 132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35608" h="1325563">
                <a:moveTo>
                  <a:pt x="566307" y="0"/>
                </a:moveTo>
                <a:lnTo>
                  <a:pt x="4535608" y="0"/>
                </a:lnTo>
                <a:lnTo>
                  <a:pt x="4535608" y="1325563"/>
                </a:lnTo>
                <a:lnTo>
                  <a:pt x="0" y="1325563"/>
                </a:lnTo>
                <a:close/>
              </a:path>
            </a:pathLst>
          </a:custGeom>
          <a:solidFill>
            <a:srgbClr val="7FBA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922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>
              <a:lumMod val="95000"/>
              <a:lumOff val="5000"/>
            </a:schemeClr>
          </a:solidFill>
          <a:latin typeface="Rockwell" panose="020606030202050204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Rockwell" panose="020606030202050204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Rockwell" panose="020606030202050204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Rockwell" panose="020606030202050204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Rockwell" panose="020606030202050204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Rockwell" panose="020606030202050204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AFD4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292CC2-E43B-40A4-9E9E-0EDB86848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B33D9B-66F5-42C1-8E3F-E639DD45B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EC76957-83AE-4209-A11E-DF7F0B9DEC00}"/>
              </a:ext>
            </a:extLst>
          </p:cNvPr>
          <p:cNvGrpSpPr/>
          <p:nvPr userDrawn="1"/>
        </p:nvGrpSpPr>
        <p:grpSpPr>
          <a:xfrm>
            <a:off x="10362229" y="-337309"/>
            <a:ext cx="2010699" cy="1619137"/>
            <a:chOff x="10362229" y="-337309"/>
            <a:chExt cx="2010699" cy="1619137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C915F97-746A-4DB4-AA79-FD722BC25D8D}"/>
                </a:ext>
              </a:extLst>
            </p:cNvPr>
            <p:cNvSpPr/>
            <p:nvPr userDrawn="1"/>
          </p:nvSpPr>
          <p:spPr>
            <a:xfrm rot="1530354">
              <a:off x="10362229" y="-337309"/>
              <a:ext cx="2010699" cy="1619137"/>
            </a:xfrm>
            <a:custGeom>
              <a:avLst/>
              <a:gdLst>
                <a:gd name="connsiteX0" fmla="*/ 1551945 w 2010699"/>
                <a:gd name="connsiteY0" fmla="*/ 0 h 1619137"/>
                <a:gd name="connsiteX1" fmla="*/ 2010699 w 2010699"/>
                <a:gd name="connsiteY1" fmla="*/ 961543 h 1619137"/>
                <a:gd name="connsiteX2" fmla="*/ 2005081 w 2010699"/>
                <a:gd name="connsiteY2" fmla="*/ 976892 h 1619137"/>
                <a:gd name="connsiteX3" fmla="*/ 1036158 w 2010699"/>
                <a:gd name="connsiteY3" fmla="*/ 1619137 h 1619137"/>
                <a:gd name="connsiteX4" fmla="*/ 5962 w 2010699"/>
                <a:gd name="connsiteY4" fmla="*/ 779503 h 1619137"/>
                <a:gd name="connsiteX5" fmla="*/ 0 w 2010699"/>
                <a:gd name="connsiteY5" fmla="*/ 740437 h 1619137"/>
                <a:gd name="connsiteX6" fmla="*/ 420073 w 2010699"/>
                <a:gd name="connsiteY6" fmla="*/ 540019 h 1619137"/>
                <a:gd name="connsiteX7" fmla="*/ 417294 w 2010699"/>
                <a:gd name="connsiteY7" fmla="*/ 567577 h 1619137"/>
                <a:gd name="connsiteX8" fmla="*/ 1036158 w 2010699"/>
                <a:gd name="connsiteY8" fmla="*/ 1186441 h 1619137"/>
                <a:gd name="connsiteX9" fmla="*/ 1655022 w 2010699"/>
                <a:gd name="connsiteY9" fmla="*/ 567577 h 1619137"/>
                <a:gd name="connsiteX10" fmla="*/ 1473761 w 2010699"/>
                <a:gd name="connsiteY10" fmla="*/ 129974 h 1619137"/>
                <a:gd name="connsiteX11" fmla="*/ 1402594 w 2010699"/>
                <a:gd name="connsiteY11" fmla="*/ 71256 h 1619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010699" h="1619137">
                  <a:moveTo>
                    <a:pt x="1551945" y="0"/>
                  </a:moveTo>
                  <a:lnTo>
                    <a:pt x="2010699" y="961543"/>
                  </a:lnTo>
                  <a:lnTo>
                    <a:pt x="2005081" y="976892"/>
                  </a:lnTo>
                  <a:cubicBezTo>
                    <a:pt x="1845446" y="1354312"/>
                    <a:pt x="1471729" y="1619137"/>
                    <a:pt x="1036158" y="1619137"/>
                  </a:cubicBezTo>
                  <a:cubicBezTo>
                    <a:pt x="527992" y="1619137"/>
                    <a:pt x="104016" y="1258682"/>
                    <a:pt x="5962" y="779503"/>
                  </a:cubicBezTo>
                  <a:lnTo>
                    <a:pt x="0" y="740437"/>
                  </a:lnTo>
                  <a:lnTo>
                    <a:pt x="420073" y="540019"/>
                  </a:lnTo>
                  <a:lnTo>
                    <a:pt x="417294" y="567577"/>
                  </a:lnTo>
                  <a:cubicBezTo>
                    <a:pt x="417294" y="909366"/>
                    <a:pt x="694369" y="1186441"/>
                    <a:pt x="1036158" y="1186441"/>
                  </a:cubicBezTo>
                  <a:cubicBezTo>
                    <a:pt x="1377947" y="1186441"/>
                    <a:pt x="1655022" y="909366"/>
                    <a:pt x="1655022" y="567577"/>
                  </a:cubicBezTo>
                  <a:cubicBezTo>
                    <a:pt x="1655022" y="396682"/>
                    <a:pt x="1585753" y="241967"/>
                    <a:pt x="1473761" y="129974"/>
                  </a:cubicBezTo>
                  <a:lnTo>
                    <a:pt x="1402594" y="71256"/>
                  </a:lnTo>
                  <a:close/>
                </a:path>
              </a:pathLst>
            </a:custGeom>
            <a:solidFill>
              <a:srgbClr val="1D7791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EC11C159-CF5E-4143-8829-B13F72F04BF8}"/>
                </a:ext>
              </a:extLst>
            </p:cNvPr>
            <p:cNvSpPr/>
            <p:nvPr userDrawn="1"/>
          </p:nvSpPr>
          <p:spPr>
            <a:xfrm>
              <a:off x="10855603" y="-32938"/>
              <a:ext cx="1287958" cy="929143"/>
            </a:xfrm>
            <a:custGeom>
              <a:avLst/>
              <a:gdLst>
                <a:gd name="connsiteX0" fmla="*/ 81271 w 1287958"/>
                <a:gd name="connsiteY0" fmla="*/ 0 h 929143"/>
                <a:gd name="connsiteX1" fmla="*/ 1206687 w 1287958"/>
                <a:gd name="connsiteY1" fmla="*/ 0 h 929143"/>
                <a:gd name="connsiteX2" fmla="*/ 1237351 w 1287958"/>
                <a:gd name="connsiteY2" fmla="*/ 55188 h 929143"/>
                <a:gd name="connsiteX3" fmla="*/ 1287958 w 1287958"/>
                <a:gd name="connsiteY3" fmla="*/ 300057 h 929143"/>
                <a:gd name="connsiteX4" fmla="*/ 643979 w 1287958"/>
                <a:gd name="connsiteY4" fmla="*/ 929143 h 929143"/>
                <a:gd name="connsiteX5" fmla="*/ 0 w 1287958"/>
                <a:gd name="connsiteY5" fmla="*/ 300057 h 929143"/>
                <a:gd name="connsiteX6" fmla="*/ 50607 w 1287958"/>
                <a:gd name="connsiteY6" fmla="*/ 55188 h 9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87958" h="929143">
                  <a:moveTo>
                    <a:pt x="81271" y="0"/>
                  </a:moveTo>
                  <a:lnTo>
                    <a:pt x="1206687" y="0"/>
                  </a:lnTo>
                  <a:lnTo>
                    <a:pt x="1237351" y="55188"/>
                  </a:lnTo>
                  <a:cubicBezTo>
                    <a:pt x="1269938" y="130451"/>
                    <a:pt x="1287958" y="213198"/>
                    <a:pt x="1287958" y="300057"/>
                  </a:cubicBezTo>
                  <a:cubicBezTo>
                    <a:pt x="1287958" y="647492"/>
                    <a:pt x="999639" y="929143"/>
                    <a:pt x="643979" y="929143"/>
                  </a:cubicBezTo>
                  <a:cubicBezTo>
                    <a:pt x="288319" y="929143"/>
                    <a:pt x="0" y="647492"/>
                    <a:pt x="0" y="300057"/>
                  </a:cubicBezTo>
                  <a:cubicBezTo>
                    <a:pt x="0" y="213198"/>
                    <a:pt x="18020" y="130451"/>
                    <a:pt x="50607" y="5518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4" name="Picture 2" descr="C:\Documents and Settings\cbeckworlocal\Desktop\Softclouds\logo_color.png">
              <a:extLst>
                <a:ext uri="{FF2B5EF4-FFF2-40B4-BE49-F238E27FC236}">
                  <a16:creationId xmlns:a16="http://schemas.microsoft.com/office/drawing/2014/main" id="{CF0C008C-A9BC-46AE-940E-7788447821D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0984508" y="146616"/>
              <a:ext cx="1030148" cy="374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61650A0-E789-4853-904B-DC7257F4A9CD}"/>
              </a:ext>
            </a:extLst>
          </p:cNvPr>
          <p:cNvSpPr txBox="1">
            <a:spLocks/>
          </p:cNvSpPr>
          <p:nvPr userDrawn="1"/>
        </p:nvSpPr>
        <p:spPr>
          <a:xfrm>
            <a:off x="0" y="6455288"/>
            <a:ext cx="12192000" cy="416346"/>
          </a:xfrm>
          <a:prstGeom prst="rect">
            <a:avLst/>
          </a:prstGeom>
          <a:solidFill>
            <a:srgbClr val="7FBABB"/>
          </a:solidFill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  || </a:t>
            </a:r>
            <a:r>
              <a:rPr lang="en-US" sz="900" b="1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OPTIONS REDEFINED </a:t>
            </a:r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||                                                                                                                                     </a:t>
            </a:r>
            <a:r>
              <a:rPr lang="en-US" sz="900" b="1">
                <a:solidFill>
                  <a:schemeClr val="tx1"/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Copyright © 2024 SoftClouds - All Rights Reserved     </a:t>
            </a:r>
            <a:endParaRPr lang="en-US" b="1">
              <a:solidFill>
                <a:schemeClr val="tx1"/>
              </a:solidFill>
              <a:latin typeface="Helvetica" panose="020B0604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59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bg1"/>
          </a:solidFill>
          <a:latin typeface="Rockwell" panose="020606030202050204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Rockwell" panose="020606030202050204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Rockwell" panose="020606030202050204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Rockwell" panose="020606030202050204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Rockwell" panose="020606030202050204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Rockwell" panose="020606030202050204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292CC2-E43B-40A4-9E9E-0EDB86848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63" y="-11312"/>
            <a:ext cx="896378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B33D9B-66F5-42C1-8E3F-E639DD45B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9819" y="152566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4E21F7C-1190-4331-AA8A-7E3F0EA621CF}"/>
              </a:ext>
            </a:extLst>
          </p:cNvPr>
          <p:cNvSpPr/>
          <p:nvPr userDrawn="1"/>
        </p:nvSpPr>
        <p:spPr>
          <a:xfrm>
            <a:off x="177344" y="429259"/>
            <a:ext cx="45719" cy="869751"/>
          </a:xfrm>
          <a:prstGeom prst="rect">
            <a:avLst/>
          </a:prstGeom>
          <a:solidFill>
            <a:srgbClr val="ABD1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6CA803A-7400-4D77-BA92-E2133ACD79E1}"/>
              </a:ext>
            </a:extLst>
          </p:cNvPr>
          <p:cNvGrpSpPr/>
          <p:nvPr userDrawn="1"/>
        </p:nvGrpSpPr>
        <p:grpSpPr>
          <a:xfrm>
            <a:off x="10362229" y="-337309"/>
            <a:ext cx="2010699" cy="1619137"/>
            <a:chOff x="10362229" y="-337309"/>
            <a:chExt cx="2010699" cy="1619137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0AF534B-70EC-4BEE-A887-E75BE404BFEC}"/>
                </a:ext>
              </a:extLst>
            </p:cNvPr>
            <p:cNvSpPr/>
            <p:nvPr userDrawn="1"/>
          </p:nvSpPr>
          <p:spPr>
            <a:xfrm rot="1530354">
              <a:off x="10362229" y="-337309"/>
              <a:ext cx="2010699" cy="1619137"/>
            </a:xfrm>
            <a:custGeom>
              <a:avLst/>
              <a:gdLst>
                <a:gd name="connsiteX0" fmla="*/ 1551945 w 2010699"/>
                <a:gd name="connsiteY0" fmla="*/ 0 h 1619137"/>
                <a:gd name="connsiteX1" fmla="*/ 2010699 w 2010699"/>
                <a:gd name="connsiteY1" fmla="*/ 961543 h 1619137"/>
                <a:gd name="connsiteX2" fmla="*/ 2005081 w 2010699"/>
                <a:gd name="connsiteY2" fmla="*/ 976892 h 1619137"/>
                <a:gd name="connsiteX3" fmla="*/ 1036158 w 2010699"/>
                <a:gd name="connsiteY3" fmla="*/ 1619137 h 1619137"/>
                <a:gd name="connsiteX4" fmla="*/ 5962 w 2010699"/>
                <a:gd name="connsiteY4" fmla="*/ 779503 h 1619137"/>
                <a:gd name="connsiteX5" fmla="*/ 0 w 2010699"/>
                <a:gd name="connsiteY5" fmla="*/ 740437 h 1619137"/>
                <a:gd name="connsiteX6" fmla="*/ 420073 w 2010699"/>
                <a:gd name="connsiteY6" fmla="*/ 540019 h 1619137"/>
                <a:gd name="connsiteX7" fmla="*/ 417294 w 2010699"/>
                <a:gd name="connsiteY7" fmla="*/ 567577 h 1619137"/>
                <a:gd name="connsiteX8" fmla="*/ 1036158 w 2010699"/>
                <a:gd name="connsiteY8" fmla="*/ 1186441 h 1619137"/>
                <a:gd name="connsiteX9" fmla="*/ 1655022 w 2010699"/>
                <a:gd name="connsiteY9" fmla="*/ 567577 h 1619137"/>
                <a:gd name="connsiteX10" fmla="*/ 1473761 w 2010699"/>
                <a:gd name="connsiteY10" fmla="*/ 129974 h 1619137"/>
                <a:gd name="connsiteX11" fmla="*/ 1402594 w 2010699"/>
                <a:gd name="connsiteY11" fmla="*/ 71256 h 1619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010699" h="1619137">
                  <a:moveTo>
                    <a:pt x="1551945" y="0"/>
                  </a:moveTo>
                  <a:lnTo>
                    <a:pt x="2010699" y="961543"/>
                  </a:lnTo>
                  <a:lnTo>
                    <a:pt x="2005081" y="976892"/>
                  </a:lnTo>
                  <a:cubicBezTo>
                    <a:pt x="1845446" y="1354312"/>
                    <a:pt x="1471729" y="1619137"/>
                    <a:pt x="1036158" y="1619137"/>
                  </a:cubicBezTo>
                  <a:cubicBezTo>
                    <a:pt x="527992" y="1619137"/>
                    <a:pt x="104016" y="1258682"/>
                    <a:pt x="5962" y="779503"/>
                  </a:cubicBezTo>
                  <a:lnTo>
                    <a:pt x="0" y="740437"/>
                  </a:lnTo>
                  <a:lnTo>
                    <a:pt x="420073" y="540019"/>
                  </a:lnTo>
                  <a:lnTo>
                    <a:pt x="417294" y="567577"/>
                  </a:lnTo>
                  <a:cubicBezTo>
                    <a:pt x="417294" y="909366"/>
                    <a:pt x="694369" y="1186441"/>
                    <a:pt x="1036158" y="1186441"/>
                  </a:cubicBezTo>
                  <a:cubicBezTo>
                    <a:pt x="1377947" y="1186441"/>
                    <a:pt x="1655022" y="909366"/>
                    <a:pt x="1655022" y="567577"/>
                  </a:cubicBezTo>
                  <a:cubicBezTo>
                    <a:pt x="1655022" y="396682"/>
                    <a:pt x="1585753" y="241967"/>
                    <a:pt x="1473761" y="129974"/>
                  </a:cubicBezTo>
                  <a:lnTo>
                    <a:pt x="1402594" y="71256"/>
                  </a:lnTo>
                  <a:close/>
                </a:path>
              </a:pathLst>
            </a:custGeom>
            <a:solidFill>
              <a:srgbClr val="1D7791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F8E6B0E-415C-4779-B0EC-8816981998DD}"/>
                </a:ext>
              </a:extLst>
            </p:cNvPr>
            <p:cNvSpPr/>
            <p:nvPr userDrawn="1"/>
          </p:nvSpPr>
          <p:spPr>
            <a:xfrm>
              <a:off x="10855603" y="-32938"/>
              <a:ext cx="1287958" cy="929143"/>
            </a:xfrm>
            <a:custGeom>
              <a:avLst/>
              <a:gdLst>
                <a:gd name="connsiteX0" fmla="*/ 81271 w 1287958"/>
                <a:gd name="connsiteY0" fmla="*/ 0 h 929143"/>
                <a:gd name="connsiteX1" fmla="*/ 1206687 w 1287958"/>
                <a:gd name="connsiteY1" fmla="*/ 0 h 929143"/>
                <a:gd name="connsiteX2" fmla="*/ 1237351 w 1287958"/>
                <a:gd name="connsiteY2" fmla="*/ 55188 h 929143"/>
                <a:gd name="connsiteX3" fmla="*/ 1287958 w 1287958"/>
                <a:gd name="connsiteY3" fmla="*/ 300057 h 929143"/>
                <a:gd name="connsiteX4" fmla="*/ 643979 w 1287958"/>
                <a:gd name="connsiteY4" fmla="*/ 929143 h 929143"/>
                <a:gd name="connsiteX5" fmla="*/ 0 w 1287958"/>
                <a:gd name="connsiteY5" fmla="*/ 300057 h 929143"/>
                <a:gd name="connsiteX6" fmla="*/ 50607 w 1287958"/>
                <a:gd name="connsiteY6" fmla="*/ 55188 h 92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87958" h="929143">
                  <a:moveTo>
                    <a:pt x="81271" y="0"/>
                  </a:moveTo>
                  <a:lnTo>
                    <a:pt x="1206687" y="0"/>
                  </a:lnTo>
                  <a:lnTo>
                    <a:pt x="1237351" y="55188"/>
                  </a:lnTo>
                  <a:cubicBezTo>
                    <a:pt x="1269938" y="130451"/>
                    <a:pt x="1287958" y="213198"/>
                    <a:pt x="1287958" y="300057"/>
                  </a:cubicBezTo>
                  <a:cubicBezTo>
                    <a:pt x="1287958" y="647492"/>
                    <a:pt x="999639" y="929143"/>
                    <a:pt x="643979" y="929143"/>
                  </a:cubicBezTo>
                  <a:cubicBezTo>
                    <a:pt x="288319" y="929143"/>
                    <a:pt x="0" y="647492"/>
                    <a:pt x="0" y="300057"/>
                  </a:cubicBezTo>
                  <a:cubicBezTo>
                    <a:pt x="0" y="213198"/>
                    <a:pt x="18020" y="130451"/>
                    <a:pt x="50607" y="5518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4" name="Picture 2" descr="C:\Documents and Settings\cbeckworlocal\Desktop\Softclouds\logo_color.png">
              <a:extLst>
                <a:ext uri="{FF2B5EF4-FFF2-40B4-BE49-F238E27FC236}">
                  <a16:creationId xmlns:a16="http://schemas.microsoft.com/office/drawing/2014/main" id="{AB72DE98-AAAD-4542-9D90-D54A1BDC7BC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7"/>
            <a:srcRect/>
            <a:stretch>
              <a:fillRect/>
            </a:stretch>
          </p:blipFill>
          <p:spPr bwMode="auto">
            <a:xfrm>
              <a:off x="10984508" y="146616"/>
              <a:ext cx="1030148" cy="374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4334FC-B638-48F8-AE54-CF1600E0506F}"/>
              </a:ext>
            </a:extLst>
          </p:cNvPr>
          <p:cNvSpPr txBox="1">
            <a:spLocks/>
          </p:cNvSpPr>
          <p:nvPr userDrawn="1"/>
        </p:nvSpPr>
        <p:spPr>
          <a:xfrm>
            <a:off x="0" y="6455288"/>
            <a:ext cx="12192000" cy="416346"/>
          </a:xfrm>
          <a:prstGeom prst="rect">
            <a:avLst/>
          </a:prstGeom>
          <a:solidFill>
            <a:srgbClr val="7FBABB"/>
          </a:solidFill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  || </a:t>
            </a:r>
            <a:r>
              <a:rPr lang="en-US" sz="900" b="1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OPTIONS REDEFINED </a:t>
            </a:r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||                                                                                                                                     </a:t>
            </a:r>
            <a:r>
              <a:rPr lang="en-US" sz="900" b="1">
                <a:solidFill>
                  <a:schemeClr val="tx1"/>
                </a:solidFill>
                <a:latin typeface="Helvetica" panose="020B0604020202030204" pitchFamily="34" charset="0"/>
                <a:cs typeface="Arial" panose="020B0604020202020204" pitchFamily="34" charset="0"/>
              </a:rPr>
              <a:t>Copyright © 2024 SoftClouds - All Rights Reserved     </a:t>
            </a:r>
            <a:endParaRPr lang="en-US" b="1">
              <a:solidFill>
                <a:schemeClr val="tx1"/>
              </a:solidFill>
              <a:latin typeface="Helvetica" panose="020B0604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67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  <p:sldLayoutId id="2147483881" r:id="rId12"/>
    <p:sldLayoutId id="2147483882" r:id="rId13"/>
    <p:sldLayoutId id="2147483883" r:id="rId14"/>
    <p:sldLayoutId id="2147483884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Rockwell" panose="02060603020205020403" pitchFamily="18" charset="0"/>
          <a:ea typeface="+mj-ea"/>
          <a:cs typeface="Helvetica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ckwell" panose="02060603020205020403" pitchFamily="18" charset="0"/>
          <a:ea typeface="+mn-ea"/>
          <a:cs typeface="Helvetica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ckwell" panose="02060603020205020403" pitchFamily="18" charset="0"/>
          <a:ea typeface="+mn-ea"/>
          <a:cs typeface="Helvetica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ckwell" panose="02060603020205020403" pitchFamily="18" charset="0"/>
          <a:ea typeface="+mn-ea"/>
          <a:cs typeface="Helvetica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ckwell" panose="02060603020205020403" pitchFamily="18" charset="0"/>
          <a:ea typeface="+mn-ea"/>
          <a:cs typeface="Helvetica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ckwell" panose="02060603020205020403" pitchFamily="18" charset="0"/>
          <a:ea typeface="+mn-ea"/>
          <a:cs typeface="Helvetica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40E7F-964A-47F2-AF6D-7BA722CA8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" y="2450009"/>
            <a:ext cx="7964424" cy="2387600"/>
          </a:xfrm>
        </p:spPr>
        <p:txBody>
          <a:bodyPr>
            <a:normAutofit/>
          </a:bodyPr>
          <a:lstStyle/>
          <a:p>
            <a:r>
              <a:rPr lang="en-US" dirty="0" err="1"/>
              <a:t>SoftClouds</a:t>
            </a:r>
            <a:r>
              <a:rPr lang="en-US" dirty="0"/>
              <a:t>’</a:t>
            </a:r>
            <a:br>
              <a:rPr lang="en-US" dirty="0"/>
            </a:br>
            <a:r>
              <a:rPr lang="en-US" sz="4000" b="1" dirty="0">
                <a:solidFill>
                  <a:schemeClr val="accent1"/>
                </a:solidFill>
              </a:rPr>
              <a:t>Digital Transformation @ Bobcat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9EC910-85F7-4BF6-AE9F-D7826F9A2D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2047" y="5368105"/>
            <a:ext cx="3323959" cy="573206"/>
          </a:xfrm>
        </p:spPr>
        <p:txBody>
          <a:bodyPr>
            <a:normAutofit fontScale="92500"/>
          </a:bodyPr>
          <a:lstStyle/>
          <a:p>
            <a:r>
              <a:rPr lang="en-US" sz="2000" err="1"/>
              <a:t>SoftLearn</a:t>
            </a:r>
            <a:r>
              <a:rPr lang="en-US" sz="2000"/>
              <a:t> Monthly Program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98A865-0B77-61D2-AC2F-D65A7E90A9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88344" y="612388"/>
            <a:ext cx="1935324" cy="1935324"/>
          </a:xfrm>
          <a:custGeom>
            <a:avLst/>
            <a:gdLst>
              <a:gd name="connsiteX0" fmla="*/ 720436 w 1440872"/>
              <a:gd name="connsiteY0" fmla="*/ 0 h 1440872"/>
              <a:gd name="connsiteX1" fmla="*/ 1440872 w 1440872"/>
              <a:gd name="connsiteY1" fmla="*/ 720436 h 1440872"/>
              <a:gd name="connsiteX2" fmla="*/ 720436 w 1440872"/>
              <a:gd name="connsiteY2" fmla="*/ 1440872 h 1440872"/>
              <a:gd name="connsiteX3" fmla="*/ 0 w 1440872"/>
              <a:gd name="connsiteY3" fmla="*/ 720436 h 1440872"/>
              <a:gd name="connsiteX4" fmla="*/ 720436 w 1440872"/>
              <a:gd name="connsiteY4" fmla="*/ 0 h 1440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0872" h="1440872">
                <a:moveTo>
                  <a:pt x="720436" y="0"/>
                </a:moveTo>
                <a:cubicBezTo>
                  <a:pt x="1118322" y="0"/>
                  <a:pt x="1440872" y="322550"/>
                  <a:pt x="1440872" y="720436"/>
                </a:cubicBezTo>
                <a:cubicBezTo>
                  <a:pt x="1440872" y="1118322"/>
                  <a:pt x="1118322" y="1440872"/>
                  <a:pt x="720436" y="1440872"/>
                </a:cubicBezTo>
                <a:cubicBezTo>
                  <a:pt x="322550" y="1440872"/>
                  <a:pt x="0" y="1118322"/>
                  <a:pt x="0" y="720436"/>
                </a:cubicBezTo>
                <a:cubicBezTo>
                  <a:pt x="0" y="322550"/>
                  <a:pt x="322550" y="0"/>
                  <a:pt x="720436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79551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C886A-3E5E-7674-71A7-B7DF5E7AB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Bensheim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793E0D-8A20-8F00-048E-238926E1B90C}"/>
              </a:ext>
            </a:extLst>
          </p:cNvPr>
          <p:cNvSpPr txBox="1"/>
          <p:nvPr/>
        </p:nvSpPr>
        <p:spPr>
          <a:xfrm>
            <a:off x="222250" y="1658681"/>
            <a:ext cx="7180036" cy="457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Sandeep</a:t>
            </a:r>
          </a:p>
        </p:txBody>
      </p:sp>
    </p:spTree>
    <p:extLst>
      <p:ext uri="{BB962C8B-B14F-4D97-AF65-F5344CB8AC3E}">
        <p14:creationId xmlns:p14="http://schemas.microsoft.com/office/powerpoint/2010/main" val="1421986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8056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9400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C886A-3E5E-7674-71A7-B7DF5E7AB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26EBA2-2F85-AE58-9F90-55D52C4FBE7A}"/>
              </a:ext>
            </a:extLst>
          </p:cNvPr>
          <p:cNvSpPr txBox="1"/>
          <p:nvPr/>
        </p:nvSpPr>
        <p:spPr>
          <a:xfrm>
            <a:off x="379476" y="1140750"/>
            <a:ext cx="7466076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Modernization 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ETM Implementation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Payment Gateway</a:t>
            </a:r>
            <a:endParaRPr lang="en-US" sz="2400" b="0" i="0" dirty="0">
              <a:solidFill>
                <a:srgbClr val="000000"/>
              </a:solidFill>
              <a:effectLst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</a:rPr>
              <a:t>DealerNET</a:t>
            </a:r>
            <a:r>
              <a:rPr lang="en-US" sz="2400" dirty="0">
                <a:solidFill>
                  <a:srgbClr val="000000"/>
                </a:solidFill>
              </a:rPr>
              <a:t> – NextGen Dealer Portal</a:t>
            </a:r>
            <a:endParaRPr lang="en-US" sz="2400" b="0" i="0" dirty="0">
              <a:solidFill>
                <a:srgbClr val="000000"/>
              </a:solidFill>
              <a:effectLst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Data Cloud Consulting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Marketing Cloud Int</a:t>
            </a:r>
            <a:r>
              <a:rPr lang="en-US" sz="2400" dirty="0">
                <a:solidFill>
                  <a:srgbClr val="000000"/>
                </a:solidFill>
              </a:rPr>
              <a:t>elligence (Dataroma)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EMEA Service Cloud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EMEA Translation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EMEA Marketing</a:t>
            </a:r>
            <a:r>
              <a:rPr lang="en-US" sz="2400" dirty="0">
                <a:solidFill>
                  <a:srgbClr val="000000"/>
                </a:solidFill>
              </a:rPr>
              <a:t> Cloud 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en-US" sz="2400" b="0" i="0" dirty="0" err="1">
                <a:solidFill>
                  <a:srgbClr val="000000"/>
                </a:solidFill>
                <a:effectLst/>
              </a:rPr>
              <a:t>Gieth</a:t>
            </a:r>
            <a:r>
              <a:rPr lang="en-US" sz="2400" b="0" i="0" dirty="0">
                <a:solidFill>
                  <a:srgbClr val="000000"/>
                </a:solidFill>
                <a:effectLst/>
              </a:rPr>
              <a:t> Marketing Cloud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endParaRPr lang="en-US" sz="2400" b="0" i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06611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C886A-3E5E-7674-71A7-B7DF5E7AB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Marketing Cloud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2524E5-B929-F278-A194-076BB05DF4A2}"/>
              </a:ext>
            </a:extLst>
          </p:cNvPr>
          <p:cNvSpPr txBox="1"/>
          <p:nvPr/>
        </p:nvSpPr>
        <p:spPr>
          <a:xfrm>
            <a:off x="905256" y="1327446"/>
            <a:ext cx="690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Vivek</a:t>
            </a:r>
          </a:p>
        </p:txBody>
      </p:sp>
    </p:spTree>
    <p:extLst>
      <p:ext uri="{BB962C8B-B14F-4D97-AF65-F5344CB8AC3E}">
        <p14:creationId xmlns:p14="http://schemas.microsoft.com/office/powerpoint/2010/main" val="3561734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C886A-3E5E-7674-71A7-B7DF5E7AB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Modernization &amp; ETM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793E0D-8A20-8F00-048E-238926E1B90C}"/>
              </a:ext>
            </a:extLst>
          </p:cNvPr>
          <p:cNvSpPr txBox="1"/>
          <p:nvPr/>
        </p:nvSpPr>
        <p:spPr>
          <a:xfrm>
            <a:off x="222250" y="1658681"/>
            <a:ext cx="8373110" cy="457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Sridhar</a:t>
            </a:r>
          </a:p>
        </p:txBody>
      </p:sp>
    </p:spTree>
    <p:extLst>
      <p:ext uri="{BB962C8B-B14F-4D97-AF65-F5344CB8AC3E}">
        <p14:creationId xmlns:p14="http://schemas.microsoft.com/office/powerpoint/2010/main" val="801435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C886A-3E5E-7674-71A7-B7DF5E7AB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B2B Commerce Cloud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793E0D-8A20-8F00-048E-238926E1B90C}"/>
              </a:ext>
            </a:extLst>
          </p:cNvPr>
          <p:cNvSpPr txBox="1"/>
          <p:nvPr/>
        </p:nvSpPr>
        <p:spPr>
          <a:xfrm>
            <a:off x="222250" y="1658681"/>
            <a:ext cx="8444230" cy="457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prstClr val="black"/>
                </a:solidFill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Shrish Sharma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897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C886A-3E5E-7674-71A7-B7DF5E7AB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DealerNET</a:t>
            </a:r>
            <a:r>
              <a:rPr lang="en-IN" dirty="0"/>
              <a:t> – Dealer Management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793E0D-8A20-8F00-048E-238926E1B90C}"/>
              </a:ext>
            </a:extLst>
          </p:cNvPr>
          <p:cNvSpPr txBox="1"/>
          <p:nvPr/>
        </p:nvSpPr>
        <p:spPr>
          <a:xfrm>
            <a:off x="222250" y="1658681"/>
            <a:ext cx="9257030" cy="3366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Onboarded new dealers with Experience Cloud and Orchestra CMS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NextGen Dealer Portal 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DealerPortal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Content Management and Publishing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Announcements, News, Workspace News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DealerNET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Search with 3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party Search Application 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Standard Object integration with Bobcat UI/UX &amp; Brand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Automation of Contract Code for content management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82152A-2BF8-C7C6-B831-1C92CCA66931}"/>
              </a:ext>
            </a:extLst>
          </p:cNvPr>
          <p:cNvSpPr txBox="1"/>
          <p:nvPr/>
        </p:nvSpPr>
        <p:spPr>
          <a:xfrm>
            <a:off x="569722" y="1167840"/>
            <a:ext cx="8373110" cy="457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Revathy</a:t>
            </a:r>
          </a:p>
        </p:txBody>
      </p:sp>
    </p:spTree>
    <p:extLst>
      <p:ext uri="{BB962C8B-B14F-4D97-AF65-F5344CB8AC3E}">
        <p14:creationId xmlns:p14="http://schemas.microsoft.com/office/powerpoint/2010/main" val="463054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C886A-3E5E-7674-71A7-B7DF5E7AB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Salesforce Integrations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989ADB-7BA7-C80C-26E6-B50D7E40023E}"/>
              </a:ext>
            </a:extLst>
          </p:cNvPr>
          <p:cNvSpPr txBox="1"/>
          <p:nvPr/>
        </p:nvSpPr>
        <p:spPr>
          <a:xfrm>
            <a:off x="222249" y="1717296"/>
            <a:ext cx="11476315" cy="401270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Varun</a:t>
            </a:r>
            <a:endParaRPr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cs typeface="Calibri"/>
              </a:rPr>
              <a:t>Okta Integration:</a:t>
            </a:r>
            <a:endParaRPr lang="en-US" sz="2400" dirty="0">
              <a:solidFill>
                <a:prstClr val="black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buFont typeface="Arial,Sans-Serif"/>
              <a:buChar char="•"/>
              <a:defRPr/>
            </a:pPr>
            <a:r>
              <a:rPr lang="en-US" dirty="0">
                <a:solidFill>
                  <a:prstClr val="black"/>
                </a:solidFill>
                <a:latin typeface="Rockwell"/>
                <a:ea typeface="Calibri"/>
                <a:cs typeface="Calibri"/>
              </a:rPr>
              <a:t>Okta is a leading identity and access management (IAM) solution.</a:t>
            </a:r>
          </a:p>
          <a:p>
            <a:pPr marL="285750" indent="-285750">
              <a:buFont typeface="Arial,Sans-Serif"/>
              <a:buChar char="•"/>
              <a:defRPr/>
            </a:pPr>
            <a:r>
              <a:rPr lang="en-US" dirty="0">
                <a:solidFill>
                  <a:prstClr val="black"/>
                </a:solidFill>
                <a:latin typeface="Rockwell"/>
                <a:ea typeface="Calibri"/>
                <a:cs typeface="Calibri"/>
              </a:rPr>
              <a:t>Specializes in secure single sign-on (SSO)</a:t>
            </a:r>
            <a:endParaRPr lang="en-US"/>
          </a:p>
          <a:p>
            <a:pPr marL="285750" indent="-285750">
              <a:buFont typeface="Arial,Sans-Serif"/>
              <a:buChar char="•"/>
              <a:defRPr/>
            </a:pPr>
            <a:r>
              <a:rPr lang="en-US" dirty="0">
                <a:solidFill>
                  <a:prstClr val="black"/>
                </a:solidFill>
                <a:latin typeface="Rockwell"/>
                <a:ea typeface="Calibri"/>
                <a:cs typeface="Calibri"/>
              </a:rPr>
              <a:t>Supports SAML and OpenID Connect (OIDC) for Salesforce.</a:t>
            </a:r>
            <a:endParaRPr lang="en-US"/>
          </a:p>
          <a:p>
            <a:pPr marL="285750" indent="-285750">
              <a:buFont typeface="Arial,Sans-Serif"/>
              <a:buChar char="•"/>
              <a:defRPr/>
            </a:pPr>
            <a:r>
              <a:rPr lang="en-US" dirty="0">
                <a:solidFill>
                  <a:prstClr val="black"/>
                </a:solidFill>
                <a:latin typeface="Rockwell"/>
                <a:ea typeface="Calibri"/>
                <a:cs typeface="Calibri"/>
              </a:rPr>
              <a:t>User Management</a:t>
            </a:r>
            <a:endParaRPr lang="en-US"/>
          </a:p>
          <a:p>
            <a:pPr>
              <a:defRPr/>
            </a:pPr>
            <a:br>
              <a:rPr lang="en-US" sz="1500" dirty="0">
                <a:ea typeface="Calibri"/>
                <a:cs typeface="Calibri"/>
              </a:rPr>
            </a:br>
            <a:r>
              <a:rPr lang="en-US" sz="1500" dirty="0">
                <a:solidFill>
                  <a:prstClr val="black"/>
                </a:solidFill>
                <a:ea typeface="Calibri"/>
                <a:cs typeface="Calibri"/>
              </a:rPr>
              <a:t> </a:t>
            </a:r>
            <a:endParaRPr lang="en-US" sz="1500">
              <a:solidFill>
                <a:prstClr val="black"/>
              </a:solidFill>
              <a:ea typeface="Calibri"/>
              <a:cs typeface="Calibri"/>
            </a:endParaRPr>
          </a:p>
          <a:p>
            <a:pPr marL="285750" indent="-285750">
              <a:buFont typeface="Arial,Sans-Serif"/>
              <a:buChar char="•"/>
              <a:defRPr/>
            </a:pPr>
            <a:endParaRPr lang="en-US" dirty="0">
              <a:ea typeface="Calibri"/>
              <a:cs typeface="Calibri"/>
            </a:endParaRPr>
          </a:p>
          <a:p>
            <a:pPr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  <a:cs typeface="Calibri"/>
              </a:rPr>
              <a:t>IRW(Inventory Retail Warranty) Integration:</a:t>
            </a:r>
            <a:endParaRPr lang="en-US" sz="2400" dirty="0">
              <a:solidFill>
                <a:prstClr val="black"/>
              </a:solidFill>
              <a:ea typeface="Calibri"/>
              <a:cs typeface="Calibri"/>
            </a:endParaRPr>
          </a:p>
          <a:p>
            <a:pPr marL="285750" indent="-285750">
              <a:buFont typeface="Arial,Sans-Serif"/>
              <a:buChar char="•"/>
              <a:defRPr/>
            </a:pPr>
            <a:r>
              <a:rPr lang="en-US" dirty="0">
                <a:solidFill>
                  <a:prstClr val="black"/>
                </a:solidFill>
                <a:latin typeface="Calibri"/>
                <a:cs typeface="Calibri"/>
              </a:rPr>
              <a:t>Draft DR Creation</a:t>
            </a:r>
            <a:endParaRPr lang="en-US" dirty="0">
              <a:solidFill>
                <a:prstClr val="black"/>
              </a:solidFill>
              <a:ea typeface="Calibri"/>
              <a:cs typeface="Calibri"/>
            </a:endParaRPr>
          </a:p>
          <a:p>
            <a:pPr marL="285750" indent="-285750">
              <a:buFont typeface="Arial,Sans-Serif"/>
              <a:buChar char="•"/>
              <a:defRPr/>
            </a:pPr>
            <a:r>
              <a:rPr lang="en-US" dirty="0">
                <a:solidFill>
                  <a:prstClr val="black"/>
                </a:solidFill>
                <a:latin typeface="Calibri"/>
                <a:cs typeface="Calibri"/>
              </a:rPr>
              <a:t>Removing the product availability on bobcat.com site</a:t>
            </a:r>
            <a:endParaRPr lang="en-US" dirty="0">
              <a:solidFill>
                <a:prstClr val="black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lnSpc>
                <a:spcPct val="150000"/>
              </a:lnSpc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prstClr val="black"/>
              </a:solidFill>
              <a:latin typeface="Rockwell" panose="020606030202050204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287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C886A-3E5E-7674-71A7-B7DF5E7AB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EMEA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793E0D-8A20-8F00-048E-238926E1B90C}"/>
              </a:ext>
            </a:extLst>
          </p:cNvPr>
          <p:cNvSpPr txBox="1"/>
          <p:nvPr/>
        </p:nvSpPr>
        <p:spPr>
          <a:xfrm>
            <a:off x="222250" y="1658681"/>
            <a:ext cx="7180036" cy="457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Tejal &amp; Subhashree</a:t>
            </a:r>
          </a:p>
        </p:txBody>
      </p:sp>
    </p:spTree>
    <p:extLst>
      <p:ext uri="{BB962C8B-B14F-4D97-AF65-F5344CB8AC3E}">
        <p14:creationId xmlns:p14="http://schemas.microsoft.com/office/powerpoint/2010/main" val="1007570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C886A-3E5E-7674-71A7-B7DF5E7AB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Operations &amp; Release Management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793E0D-8A20-8F00-048E-238926E1B90C}"/>
              </a:ext>
            </a:extLst>
          </p:cNvPr>
          <p:cNvSpPr txBox="1"/>
          <p:nvPr/>
        </p:nvSpPr>
        <p:spPr>
          <a:xfrm>
            <a:off x="222250" y="1658681"/>
            <a:ext cx="7180036" cy="457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Balu &amp; Nagesh</a:t>
            </a:r>
          </a:p>
        </p:txBody>
      </p:sp>
    </p:spTree>
    <p:extLst>
      <p:ext uri="{BB962C8B-B14F-4D97-AF65-F5344CB8AC3E}">
        <p14:creationId xmlns:p14="http://schemas.microsoft.com/office/powerpoint/2010/main" val="129073838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rporate-Template-v2-2021" id="{8C6A9BBE-0816-4C52-B257-97EA8F30F17F}" vid="{8E82EA8E-1747-47FF-81A9-88730664753F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rporate-Template-v2-2021" id="{8C6A9BBE-0816-4C52-B257-97EA8F30F17F}" vid="{9A3EAE43-1A01-4A0E-BD2D-B2823A010E3E}"/>
    </a:ext>
  </a:extLst>
</a:theme>
</file>

<file path=ppt/theme/theme5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rporate-Template-v2-2021" id="{8C6A9BBE-0816-4C52-B257-97EA8F30F17F}" vid="{8E82EA8E-1747-47FF-81A9-88730664753F}"/>
    </a:ext>
  </a:extLst>
</a:theme>
</file>

<file path=ppt/theme/theme6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ftClouds-MasterDeck-2020-v1.pptx" id="{6C6069A6-3AB0-4AE9-A226-785098E69844}" vid="{31086CD4-E3C0-4170-B3B2-68E3E447C4EE}"/>
    </a:ext>
  </a:extLst>
</a:theme>
</file>

<file path=ppt/theme/theme7.xml><?xml version="1.0" encoding="utf-8"?>
<a:theme xmlns:a="http://schemas.openxmlformats.org/drawingml/2006/main" name="1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rporate-Template-v2-2021" id="{8C6A9BBE-0816-4C52-B257-97EA8F30F17F}" vid="{38171EF1-D923-4928-AECE-419AFCC2E4AC}"/>
    </a:ext>
  </a:extLst>
</a:theme>
</file>

<file path=ppt/theme/theme8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57B5802-B53C-4214-9D7C-10A7E7527CE8}" vid="{AAAC98FC-1123-4F1C-A701-0CC1487B8843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BCB09E87CC4348A7A42E061C79EB0D" ma:contentTypeVersion="15" ma:contentTypeDescription="Create a new document." ma:contentTypeScope="" ma:versionID="8f47796a53bfe0a907862a6017deeedb">
  <xsd:schema xmlns:xsd="http://www.w3.org/2001/XMLSchema" xmlns:xs="http://www.w3.org/2001/XMLSchema" xmlns:p="http://schemas.microsoft.com/office/2006/metadata/properties" xmlns:ns3="9ada676b-20f0-4be8-9449-0fe3307c0ee8" xmlns:ns4="6ed91992-34a4-4b6b-b2f3-1dc4254697d9" targetNamespace="http://schemas.microsoft.com/office/2006/metadata/properties" ma:root="true" ma:fieldsID="60017c403b61c7c86c80ea05efd75d50" ns3:_="" ns4:_="">
    <xsd:import namespace="9ada676b-20f0-4be8-9449-0fe3307c0ee8"/>
    <xsd:import namespace="6ed91992-34a4-4b6b-b2f3-1dc4254697d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LengthInSeconds" minOccurs="0"/>
                <xsd:element ref="ns4:MediaServiceSearchPropertie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a676b-20f0-4be8-9449-0fe3307c0ee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d91992-34a4-4b6b-b2f3-1dc4254697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ada676b-20f0-4be8-9449-0fe3307c0ee8">
      <UserInfo>
        <DisplayName>Ramanathan Sivasubramaniam</DisplayName>
        <AccountId>244</AccountId>
        <AccountType/>
      </UserInfo>
    </SharedWithUsers>
    <_activity xmlns="6ed91992-34a4-4b6b-b2f3-1dc4254697d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7262C4-9886-4DB6-B0EC-EEBF74768DAA}">
  <ds:schemaRefs>
    <ds:schemaRef ds:uri="6ed91992-34a4-4b6b-b2f3-1dc4254697d9"/>
    <ds:schemaRef ds:uri="9ada676b-20f0-4be8-9449-0fe3307c0ee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B452F5F-4E97-48CA-BF0F-444861E1ED2C}">
  <ds:schemaRefs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dcmitype/"/>
    <ds:schemaRef ds:uri="6ed91992-34a4-4b6b-b2f3-1dc4254697d9"/>
    <ds:schemaRef ds:uri="9ada676b-20f0-4be8-9449-0fe3307c0ee8"/>
    <ds:schemaRef ds:uri="http://schemas.microsoft.com/office/2006/documentManagement/typ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55B55D6-61BD-4834-86E2-0115F57C63A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1534</TotalTime>
  <Words>121</Words>
  <Application>Microsoft Office PowerPoint</Application>
  <PresentationFormat>Widescreen</PresentationFormat>
  <Paragraphs>36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1_Office Theme</vt:lpstr>
      <vt:lpstr>10_Office Theme</vt:lpstr>
      <vt:lpstr>6_Office Theme</vt:lpstr>
      <vt:lpstr>2_Office Theme</vt:lpstr>
      <vt:lpstr>8_Office Theme</vt:lpstr>
      <vt:lpstr>7_Office Theme</vt:lpstr>
      <vt:lpstr>11_Office Theme</vt:lpstr>
      <vt:lpstr>3_Office Theme</vt:lpstr>
      <vt:lpstr>SoftClouds’ Digital Transformation @ Bobcat</vt:lpstr>
      <vt:lpstr>Projects</vt:lpstr>
      <vt:lpstr>Marketing Cloud</vt:lpstr>
      <vt:lpstr>Modernization &amp; ETM</vt:lpstr>
      <vt:lpstr>B2B Commerce Cloud</vt:lpstr>
      <vt:lpstr>DealerNET – Dealer Management </vt:lpstr>
      <vt:lpstr>Salesforce Integrations</vt:lpstr>
      <vt:lpstr>EMEA</vt:lpstr>
      <vt:lpstr>Operations &amp; Release Management </vt:lpstr>
      <vt:lpstr>Bensheim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PersistentPath -the way for success-</dc:title>
  <dc:creator>David Vindiola</dc:creator>
  <cp:lastModifiedBy>Sundar Viswanathan</cp:lastModifiedBy>
  <cp:revision>41</cp:revision>
  <cp:lastPrinted>2021-03-10T20:58:35Z</cp:lastPrinted>
  <dcterms:created xsi:type="dcterms:W3CDTF">2021-03-09T19:44:11Z</dcterms:created>
  <dcterms:modified xsi:type="dcterms:W3CDTF">2024-12-18T15:14:40Z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0x010100C6BCB09E87CC4348A7A42E061C79EB0D</vt:lpwstr>
  </property>
  <property fmtid="{D5CDD505-2E9C-101B-9397-08002B2CF9AE}" pid="3" name="MediaServiceImageTags">
    <vt:lpwstr/>
  </property>
</Properties>
</file>