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9" r:id="rId5"/>
    <p:sldId id="272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13"/>
    <a:srgbClr val="01172F"/>
    <a:srgbClr val="D0978C"/>
    <a:srgbClr val="D7A79D"/>
    <a:srgbClr val="E7C9C3"/>
    <a:srgbClr val="C77E6F"/>
    <a:srgbClr val="D1C6AF"/>
    <a:srgbClr val="96493A"/>
    <a:srgbClr val="161E4D"/>
    <a:srgbClr val="1A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50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4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224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96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74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478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27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25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7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3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89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325E-7C6E-46FB-B764-58E961FEA088}" type="datetimeFigureOut">
              <a:rPr lang="en-IN" smtClean="0"/>
              <a:t>26-06-2025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E8AB-2D65-47FA-A3BA-F93E5A9EA0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973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jp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ports car parked in a parking lot&#10;&#10;Description automatically generated">
            <a:extLst>
              <a:ext uri="{FF2B5EF4-FFF2-40B4-BE49-F238E27FC236}">
                <a16:creationId xmlns:a16="http://schemas.microsoft.com/office/drawing/2014/main" id="{FA8A6546-6DBD-2412-653C-7E2E2F35D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/>
          <a:stretch/>
        </p:blipFill>
        <p:spPr>
          <a:xfrm>
            <a:off x="-1266" y="2726890"/>
            <a:ext cx="6862422" cy="30198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046AC6-0612-2B74-F882-053FBFE1204E}"/>
              </a:ext>
            </a:extLst>
          </p:cNvPr>
          <p:cNvSpPr/>
          <p:nvPr/>
        </p:nvSpPr>
        <p:spPr>
          <a:xfrm>
            <a:off x="3502" y="2728024"/>
            <a:ext cx="6945937" cy="30116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Freeform 42">
            <a:extLst>
              <a:ext uri="{FF2B5EF4-FFF2-40B4-BE49-F238E27FC236}">
                <a16:creationId xmlns:a16="http://schemas.microsoft.com/office/drawing/2014/main" id="{A34768EA-79DC-3AA4-0CE1-F075A6154C80}"/>
              </a:ext>
            </a:extLst>
          </p:cNvPr>
          <p:cNvSpPr/>
          <p:nvPr/>
        </p:nvSpPr>
        <p:spPr>
          <a:xfrm>
            <a:off x="4149853" y="2923484"/>
            <a:ext cx="2725612" cy="2686050"/>
          </a:xfrm>
          <a:custGeom>
            <a:avLst/>
            <a:gdLst>
              <a:gd name="connsiteX0" fmla="*/ 330196 w 5684604"/>
              <a:gd name="connsiteY0" fmla="*/ 0 h 4267200"/>
              <a:gd name="connsiteX1" fmla="*/ 5684604 w 5684604"/>
              <a:gd name="connsiteY1" fmla="*/ 0 h 4267200"/>
              <a:gd name="connsiteX2" fmla="*/ 5684604 w 5684604"/>
              <a:gd name="connsiteY2" fmla="*/ 4267200 h 4267200"/>
              <a:gd name="connsiteX3" fmla="*/ 330196 w 5684604"/>
              <a:gd name="connsiteY3" fmla="*/ 4267200 h 4267200"/>
              <a:gd name="connsiteX4" fmla="*/ 0 w 5684604"/>
              <a:gd name="connsiteY4" fmla="*/ 3937004 h 4267200"/>
              <a:gd name="connsiteX5" fmla="*/ 0 w 5684604"/>
              <a:gd name="connsiteY5" fmla="*/ 330196 h 4267200"/>
              <a:gd name="connsiteX6" fmla="*/ 330196 w 5684604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4604" h="4267200">
                <a:moveTo>
                  <a:pt x="330196" y="0"/>
                </a:moveTo>
                <a:lnTo>
                  <a:pt x="5684604" y="0"/>
                </a:lnTo>
                <a:lnTo>
                  <a:pt x="5684604" y="4267200"/>
                </a:lnTo>
                <a:lnTo>
                  <a:pt x="330196" y="4267200"/>
                </a:lnTo>
                <a:cubicBezTo>
                  <a:pt x="147834" y="4267200"/>
                  <a:pt x="0" y="4119366"/>
                  <a:pt x="0" y="3937004"/>
                </a:cubicBezTo>
                <a:lnTo>
                  <a:pt x="0" y="330196"/>
                </a:lnTo>
                <a:cubicBezTo>
                  <a:pt x="0" y="147834"/>
                  <a:pt x="147834" y="0"/>
                  <a:pt x="330196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9" name="Picture 188" descr="A person holding a digital device&#10;&#10;Description automatically generated">
            <a:extLst>
              <a:ext uri="{FF2B5EF4-FFF2-40B4-BE49-F238E27FC236}">
                <a16:creationId xmlns:a16="http://schemas.microsoft.com/office/drawing/2014/main" id="{4221C288-C40C-3AF3-BA4F-6C2CC4F19E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r="11637"/>
          <a:stretch/>
        </p:blipFill>
        <p:spPr>
          <a:xfrm>
            <a:off x="-1266" y="5860871"/>
            <a:ext cx="2338431" cy="1979677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DFFB6B2-021E-723E-48AB-E050AE019C57}"/>
              </a:ext>
            </a:extLst>
          </p:cNvPr>
          <p:cNvSpPr/>
          <p:nvPr/>
        </p:nvSpPr>
        <p:spPr>
          <a:xfrm>
            <a:off x="-16633" y="5864847"/>
            <a:ext cx="2355377" cy="1966263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5" name="Picture 154" descr="A person holding a phone and a search engine&#10;&#10;Description automatically generated">
            <a:extLst>
              <a:ext uri="{FF2B5EF4-FFF2-40B4-BE49-F238E27FC236}">
                <a16:creationId xmlns:a16="http://schemas.microsoft.com/office/drawing/2014/main" id="{8F1C6138-EDE7-3C98-B59E-0AF75198E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r="11870"/>
          <a:stretch/>
        </p:blipFill>
        <p:spPr>
          <a:xfrm>
            <a:off x="2347368" y="5857379"/>
            <a:ext cx="2292112" cy="1983169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EFF74B45-685E-4E9C-EBAD-16D3CC17DE14}"/>
              </a:ext>
            </a:extLst>
          </p:cNvPr>
          <p:cNvSpPr/>
          <p:nvPr/>
        </p:nvSpPr>
        <p:spPr>
          <a:xfrm>
            <a:off x="2338935" y="5859836"/>
            <a:ext cx="2303911" cy="198316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" name="Picture 102" descr="A hand touching a light bulb&#10;&#10;Description automatically generated">
            <a:extLst>
              <a:ext uri="{FF2B5EF4-FFF2-40B4-BE49-F238E27FC236}">
                <a16:creationId xmlns:a16="http://schemas.microsoft.com/office/drawing/2014/main" id="{32CDD8AB-41E2-D609-B3F3-A36FC54A9E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14443"/>
          <a:stretch/>
        </p:blipFill>
        <p:spPr>
          <a:xfrm>
            <a:off x="4656016" y="5853526"/>
            <a:ext cx="2205140" cy="199178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13A298FC-E68B-6869-64C6-EFC32F499166}"/>
              </a:ext>
            </a:extLst>
          </p:cNvPr>
          <p:cNvSpPr/>
          <p:nvPr/>
        </p:nvSpPr>
        <p:spPr>
          <a:xfrm>
            <a:off x="4652859" y="5851218"/>
            <a:ext cx="2205141" cy="1991788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A car on a road&#10;&#10;Description automatically generated">
            <a:extLst>
              <a:ext uri="{FF2B5EF4-FFF2-40B4-BE49-F238E27FC236}">
                <a16:creationId xmlns:a16="http://schemas.microsoft.com/office/drawing/2014/main" id="{D2EA592D-4C5A-8179-0DB2-1AB21D692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4" y="-1"/>
            <a:ext cx="6244732" cy="2638557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49A0015-6E08-C58E-A1E6-363B5F399893}"/>
              </a:ext>
            </a:extLst>
          </p:cNvPr>
          <p:cNvSpPr/>
          <p:nvPr/>
        </p:nvSpPr>
        <p:spPr>
          <a:xfrm flipH="1">
            <a:off x="-11505" y="-18220"/>
            <a:ext cx="4037403" cy="2666806"/>
          </a:xfrm>
          <a:custGeom>
            <a:avLst/>
            <a:gdLst>
              <a:gd name="connsiteX0" fmla="*/ 4527935 w 4527935"/>
              <a:gd name="connsiteY0" fmla="*/ 0 h 2634072"/>
              <a:gd name="connsiteX1" fmla="*/ 1179474 w 4527935"/>
              <a:gd name="connsiteY1" fmla="*/ 0 h 2634072"/>
              <a:gd name="connsiteX2" fmla="*/ 0 w 4527935"/>
              <a:gd name="connsiteY2" fmla="*/ 2634072 h 2634072"/>
              <a:gd name="connsiteX3" fmla="*/ 4527935 w 4527935"/>
              <a:gd name="connsiteY3" fmla="*/ 2634072 h 26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7935" h="2634072">
                <a:moveTo>
                  <a:pt x="4527935" y="0"/>
                </a:moveTo>
                <a:lnTo>
                  <a:pt x="1179474" y="0"/>
                </a:lnTo>
                <a:lnTo>
                  <a:pt x="0" y="2634072"/>
                </a:lnTo>
                <a:lnTo>
                  <a:pt x="4527935" y="2634072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E21BF-3746-C753-6D53-D351B097D7D9}"/>
              </a:ext>
            </a:extLst>
          </p:cNvPr>
          <p:cNvSpPr/>
          <p:nvPr/>
        </p:nvSpPr>
        <p:spPr>
          <a:xfrm>
            <a:off x="0" y="7907310"/>
            <a:ext cx="6858000" cy="123669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0220B5-8380-C29B-D29D-F441A0921FEF}"/>
              </a:ext>
            </a:extLst>
          </p:cNvPr>
          <p:cNvGrpSpPr/>
          <p:nvPr/>
        </p:nvGrpSpPr>
        <p:grpSpPr>
          <a:xfrm>
            <a:off x="4428267" y="3172673"/>
            <a:ext cx="2162601" cy="2174630"/>
            <a:chOff x="946635" y="4799494"/>
            <a:chExt cx="1880809" cy="19767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BA0B54-C07C-CB56-A642-859D8E4E1830}"/>
                </a:ext>
              </a:extLst>
            </p:cNvPr>
            <p:cNvGrpSpPr/>
            <p:nvPr/>
          </p:nvGrpSpPr>
          <p:grpSpPr>
            <a:xfrm>
              <a:off x="2352905" y="5897924"/>
              <a:ext cx="474539" cy="503635"/>
              <a:chOff x="5233553" y="7649585"/>
              <a:chExt cx="474539" cy="50363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9E33268-FCAC-6F26-10FD-D14A5119E3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33553" y="7649585"/>
                <a:ext cx="474539" cy="503635"/>
                <a:chOff x="551394" y="3253767"/>
                <a:chExt cx="917063" cy="915161"/>
              </a:xfrm>
            </p:grpSpPr>
            <p:sp>
              <p:nvSpPr>
                <p:cNvPr id="52" name="Shape 2065">
                  <a:extLst>
                    <a:ext uri="{FF2B5EF4-FFF2-40B4-BE49-F238E27FC236}">
                      <a16:creationId xmlns:a16="http://schemas.microsoft.com/office/drawing/2014/main" id="{EB197E4C-290F-DB8E-E815-9C7CBEF8525A}"/>
                    </a:ext>
                  </a:extLst>
                </p:cNvPr>
                <p:cNvSpPr/>
                <p:nvPr/>
              </p:nvSpPr>
              <p:spPr>
                <a:xfrm>
                  <a:off x="551394" y="3253767"/>
                  <a:ext cx="917063" cy="91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36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Shape 2071">
                  <a:extLst>
                    <a:ext uri="{FF2B5EF4-FFF2-40B4-BE49-F238E27FC236}">
                      <a16:creationId xmlns:a16="http://schemas.microsoft.com/office/drawing/2014/main" id="{5319D736-7C87-4901-0B42-85C58A7789E8}"/>
                    </a:ext>
                  </a:extLst>
                </p:cNvPr>
                <p:cNvSpPr/>
                <p:nvPr/>
              </p:nvSpPr>
              <p:spPr>
                <a:xfrm>
                  <a:off x="699585" y="3402555"/>
                  <a:ext cx="620685" cy="61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prstDash val="solid"/>
                  <a:bevel/>
                </a:ln>
                <a:effectLst>
                  <a:outerShdw blurRad="381000" dist="127000" dir="2700000" algn="tl" rotWithShape="0">
                    <a:schemeClr val="tx1">
                      <a:alpha val="40000"/>
                    </a:scheme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24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0" name="Picture 49" descr="A blue cloud with black text&#10;&#10;Description automatically generated">
                <a:extLst>
                  <a:ext uri="{FF2B5EF4-FFF2-40B4-BE49-F238E27FC236}">
                    <a16:creationId xmlns:a16="http://schemas.microsoft.com/office/drawing/2014/main" id="{E9550DE8-5A1E-564A-169D-445C7160F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304" y="7768866"/>
                <a:ext cx="244211" cy="25972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3C627-4EA9-19B0-97D3-AB51B43CCA8F}"/>
                </a:ext>
              </a:extLst>
            </p:cNvPr>
            <p:cNvGrpSpPr/>
            <p:nvPr/>
          </p:nvGrpSpPr>
          <p:grpSpPr>
            <a:xfrm>
              <a:off x="2326093" y="5207351"/>
              <a:ext cx="474539" cy="503635"/>
              <a:chOff x="5743701" y="7229214"/>
              <a:chExt cx="474539" cy="50363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03E472B-D83E-B790-847C-6E77D49CBC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43701" y="7229214"/>
                <a:ext cx="474539" cy="503635"/>
                <a:chOff x="551394" y="3253767"/>
                <a:chExt cx="917063" cy="915161"/>
              </a:xfrm>
            </p:grpSpPr>
            <p:sp>
              <p:nvSpPr>
                <p:cNvPr id="47" name="Shape 2065">
                  <a:extLst>
                    <a:ext uri="{FF2B5EF4-FFF2-40B4-BE49-F238E27FC236}">
                      <a16:creationId xmlns:a16="http://schemas.microsoft.com/office/drawing/2014/main" id="{E8EB02F5-34BA-CD63-D603-04EBBCFF1A29}"/>
                    </a:ext>
                  </a:extLst>
                </p:cNvPr>
                <p:cNvSpPr/>
                <p:nvPr/>
              </p:nvSpPr>
              <p:spPr>
                <a:xfrm>
                  <a:off x="551394" y="3253767"/>
                  <a:ext cx="917063" cy="91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36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Shape 2071">
                  <a:extLst>
                    <a:ext uri="{FF2B5EF4-FFF2-40B4-BE49-F238E27FC236}">
                      <a16:creationId xmlns:a16="http://schemas.microsoft.com/office/drawing/2014/main" id="{42BACB38-A41E-568D-D444-EBE01082FE33}"/>
                    </a:ext>
                  </a:extLst>
                </p:cNvPr>
                <p:cNvSpPr/>
                <p:nvPr/>
              </p:nvSpPr>
              <p:spPr>
                <a:xfrm>
                  <a:off x="699583" y="3402551"/>
                  <a:ext cx="620685" cy="61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prstDash val="solid"/>
                  <a:bevel/>
                </a:ln>
                <a:effectLst>
                  <a:outerShdw blurRad="381000" dist="127000" dir="2700000" algn="tl" rotWithShape="0">
                    <a:schemeClr val="tx1">
                      <a:alpha val="40000"/>
                    </a:scheme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24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5" name="Picture 44" descr="A picture containing graphics, symbol, font, screenshot&#10;&#10;Description automatically generated">
                <a:extLst>
                  <a:ext uri="{FF2B5EF4-FFF2-40B4-BE49-F238E27FC236}">
                    <a16:creationId xmlns:a16="http://schemas.microsoft.com/office/drawing/2014/main" id="{6F715318-3C2F-3B6B-7E3B-C23C68606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5868" y="7369381"/>
                <a:ext cx="223177" cy="237353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0E55684-4EEF-DE78-E957-7098CC0A2F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635" y="5556703"/>
              <a:ext cx="474539" cy="503635"/>
              <a:chOff x="551394" y="3253767"/>
              <a:chExt cx="917063" cy="915161"/>
            </a:xfrm>
          </p:grpSpPr>
          <p:sp>
            <p:nvSpPr>
              <p:cNvPr id="42" name="Shape 2065">
                <a:extLst>
                  <a:ext uri="{FF2B5EF4-FFF2-40B4-BE49-F238E27FC236}">
                    <a16:creationId xmlns:a16="http://schemas.microsoft.com/office/drawing/2014/main" id="{F676A509-4BCD-044B-586F-2645DD5C1F21}"/>
                  </a:ext>
                </a:extLst>
              </p:cNvPr>
              <p:cNvSpPr/>
              <p:nvPr/>
            </p:nvSpPr>
            <p:spPr>
              <a:xfrm>
                <a:off x="551394" y="3253767"/>
                <a:ext cx="917063" cy="91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7936"/>
                      <a:pt x="1138" y="5189"/>
                      <a:pt x="3163" y="3163"/>
                    </a:cubicBezTo>
                    <a:cubicBezTo>
                      <a:pt x="5189" y="1138"/>
                      <a:pt x="7936" y="0"/>
                      <a:pt x="10800" y="0"/>
                    </a:cubicBezTo>
                    <a:cubicBezTo>
                      <a:pt x="13664" y="0"/>
                      <a:pt x="16411" y="1138"/>
                      <a:pt x="18437" y="3163"/>
                    </a:cubicBezTo>
                    <a:cubicBezTo>
                      <a:pt x="20462" y="5189"/>
                      <a:pt x="21600" y="7936"/>
                      <a:pt x="21600" y="10800"/>
                    </a:cubicBezTo>
                    <a:cubicBezTo>
                      <a:pt x="21600" y="13664"/>
                      <a:pt x="20462" y="16411"/>
                      <a:pt x="18437" y="18437"/>
                    </a:cubicBezTo>
                    <a:cubicBezTo>
                      <a:pt x="16411" y="20462"/>
                      <a:pt x="13664" y="21600"/>
                      <a:pt x="10800" y="21600"/>
                    </a:cubicBezTo>
                    <a:cubicBezTo>
                      <a:pt x="7936" y="21600"/>
                      <a:pt x="5189" y="20462"/>
                      <a:pt x="3163" y="18437"/>
                    </a:cubicBezTo>
                    <a:cubicBezTo>
                      <a:pt x="1138" y="16411"/>
                      <a:pt x="0" y="13664"/>
                      <a:pt x="0" y="10800"/>
                    </a:cubicBez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 w="25400" cap="flat">
                <a:noFill/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99955">
                  <a:lnSpc>
                    <a:spcPct val="90000"/>
                  </a:lnSpc>
                  <a:spcBef>
                    <a:spcPts val="600"/>
                  </a:spcBef>
                  <a:defRPr sz="3600">
                    <a:solidFill>
                      <a:srgbClr val="FFFFFF"/>
                    </a:solidFill>
                  </a:defRPr>
                </a:pPr>
                <a:endParaRPr sz="800" b="1" dirty="0">
                  <a:cs typeface="+mn-ea"/>
                  <a:sym typeface="+mn-lt"/>
                </a:endParaRPr>
              </a:p>
            </p:txBody>
          </p:sp>
          <p:sp>
            <p:nvSpPr>
              <p:cNvPr id="43" name="Shape 2071">
                <a:extLst>
                  <a:ext uri="{FF2B5EF4-FFF2-40B4-BE49-F238E27FC236}">
                    <a16:creationId xmlns:a16="http://schemas.microsoft.com/office/drawing/2014/main" id="{C055A2E1-B937-0410-6B49-2AF2A3750B27}"/>
                  </a:ext>
                </a:extLst>
              </p:cNvPr>
              <p:cNvSpPr/>
              <p:nvPr/>
            </p:nvSpPr>
            <p:spPr>
              <a:xfrm>
                <a:off x="699583" y="3402551"/>
                <a:ext cx="620685" cy="61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7936"/>
                      <a:pt x="1138" y="5189"/>
                      <a:pt x="3163" y="3163"/>
                    </a:cubicBezTo>
                    <a:cubicBezTo>
                      <a:pt x="5189" y="1138"/>
                      <a:pt x="7936" y="0"/>
                      <a:pt x="10800" y="0"/>
                    </a:cubicBezTo>
                    <a:cubicBezTo>
                      <a:pt x="13664" y="0"/>
                      <a:pt x="16411" y="1138"/>
                      <a:pt x="18437" y="3163"/>
                    </a:cubicBezTo>
                    <a:cubicBezTo>
                      <a:pt x="20462" y="5189"/>
                      <a:pt x="21600" y="7936"/>
                      <a:pt x="21600" y="10800"/>
                    </a:cubicBezTo>
                    <a:cubicBezTo>
                      <a:pt x="21600" y="13664"/>
                      <a:pt x="20462" y="16411"/>
                      <a:pt x="18437" y="18437"/>
                    </a:cubicBezTo>
                    <a:cubicBezTo>
                      <a:pt x="16411" y="20462"/>
                      <a:pt x="13664" y="21600"/>
                      <a:pt x="10800" y="21600"/>
                    </a:cubicBezTo>
                    <a:cubicBezTo>
                      <a:pt x="7936" y="21600"/>
                      <a:pt x="5189" y="20462"/>
                      <a:pt x="3163" y="18437"/>
                    </a:cubicBezTo>
                    <a:cubicBezTo>
                      <a:pt x="1138" y="16411"/>
                      <a:pt x="0" y="13664"/>
                      <a:pt x="0" y="10800"/>
                    </a:cubicBez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prstDash val="solid"/>
                <a:bevel/>
              </a:ln>
              <a:effectLst>
                <a:outerShdw blurRad="381000" dist="1270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99955">
                  <a:lnSpc>
                    <a:spcPct val="90000"/>
                  </a:lnSpc>
                  <a:spcBef>
                    <a:spcPts val="600"/>
                  </a:spcBef>
                  <a:defRPr sz="2400">
                    <a:solidFill>
                      <a:srgbClr val="FFFFFF"/>
                    </a:solidFill>
                  </a:defRPr>
                </a:pPr>
                <a:endParaRPr sz="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B513D61-0EE2-156B-108B-98AB5382309B}"/>
                </a:ext>
              </a:extLst>
            </p:cNvPr>
            <p:cNvGrpSpPr/>
            <p:nvPr/>
          </p:nvGrpSpPr>
          <p:grpSpPr>
            <a:xfrm>
              <a:off x="1812020" y="4799494"/>
              <a:ext cx="474539" cy="503635"/>
              <a:chOff x="5684521" y="5991533"/>
              <a:chExt cx="474539" cy="50363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9B44BFA-C73F-EBD0-D76E-D604CB3113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84521" y="5991533"/>
                <a:ext cx="474539" cy="503635"/>
                <a:chOff x="551394" y="3253767"/>
                <a:chExt cx="917063" cy="915161"/>
              </a:xfrm>
            </p:grpSpPr>
            <p:sp>
              <p:nvSpPr>
                <p:cNvPr id="36" name="Shape 2065">
                  <a:extLst>
                    <a:ext uri="{FF2B5EF4-FFF2-40B4-BE49-F238E27FC236}">
                      <a16:creationId xmlns:a16="http://schemas.microsoft.com/office/drawing/2014/main" id="{F9D74EC1-910A-E056-FFCE-30067DBF9CF6}"/>
                    </a:ext>
                  </a:extLst>
                </p:cNvPr>
                <p:cNvSpPr/>
                <p:nvPr/>
              </p:nvSpPr>
              <p:spPr>
                <a:xfrm>
                  <a:off x="551394" y="3253767"/>
                  <a:ext cx="917063" cy="91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36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Shape 2071">
                  <a:extLst>
                    <a:ext uri="{FF2B5EF4-FFF2-40B4-BE49-F238E27FC236}">
                      <a16:creationId xmlns:a16="http://schemas.microsoft.com/office/drawing/2014/main" id="{567C194A-67A7-BA69-B00B-2B12D670B590}"/>
                    </a:ext>
                  </a:extLst>
                </p:cNvPr>
                <p:cNvSpPr/>
                <p:nvPr/>
              </p:nvSpPr>
              <p:spPr>
                <a:xfrm>
                  <a:off x="699583" y="3402551"/>
                  <a:ext cx="620685" cy="61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prstDash val="solid"/>
                  <a:bevel/>
                </a:ln>
                <a:effectLst>
                  <a:outerShdw blurRad="381000" dist="127000" dir="2700000" algn="tl" rotWithShape="0">
                    <a:schemeClr val="tx1">
                      <a:alpha val="40000"/>
                    </a:scheme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24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5" name="Picture 34" descr="A picture containing colorfulness, graphics, screenshot, design&#10;&#10;Description automatically generated">
                <a:extLst>
                  <a:ext uri="{FF2B5EF4-FFF2-40B4-BE49-F238E27FC236}">
                    <a16:creationId xmlns:a16="http://schemas.microsoft.com/office/drawing/2014/main" id="{066A0C22-AB43-4026-6B62-85B611E0D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071" y="6127830"/>
                <a:ext cx="207294" cy="220462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61B982-91D0-9D05-6F35-32321ECA1B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8213" y="6160422"/>
              <a:ext cx="474539" cy="503635"/>
              <a:chOff x="551394" y="3253767"/>
              <a:chExt cx="917063" cy="915161"/>
            </a:xfrm>
          </p:grpSpPr>
          <p:sp>
            <p:nvSpPr>
              <p:cNvPr id="30" name="Shape 2065">
                <a:extLst>
                  <a:ext uri="{FF2B5EF4-FFF2-40B4-BE49-F238E27FC236}">
                    <a16:creationId xmlns:a16="http://schemas.microsoft.com/office/drawing/2014/main" id="{3FEE15AE-EB22-0D31-3EE1-A6968CC8B351}"/>
                  </a:ext>
                </a:extLst>
              </p:cNvPr>
              <p:cNvSpPr/>
              <p:nvPr/>
            </p:nvSpPr>
            <p:spPr>
              <a:xfrm>
                <a:off x="551394" y="3253767"/>
                <a:ext cx="917063" cy="91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7936"/>
                      <a:pt x="1138" y="5189"/>
                      <a:pt x="3163" y="3163"/>
                    </a:cubicBezTo>
                    <a:cubicBezTo>
                      <a:pt x="5189" y="1138"/>
                      <a:pt x="7936" y="0"/>
                      <a:pt x="10800" y="0"/>
                    </a:cubicBezTo>
                    <a:cubicBezTo>
                      <a:pt x="13664" y="0"/>
                      <a:pt x="16411" y="1138"/>
                      <a:pt x="18437" y="3163"/>
                    </a:cubicBezTo>
                    <a:cubicBezTo>
                      <a:pt x="20462" y="5189"/>
                      <a:pt x="21600" y="7936"/>
                      <a:pt x="21600" y="10800"/>
                    </a:cubicBezTo>
                    <a:cubicBezTo>
                      <a:pt x="21600" y="13664"/>
                      <a:pt x="20462" y="16411"/>
                      <a:pt x="18437" y="18437"/>
                    </a:cubicBezTo>
                    <a:cubicBezTo>
                      <a:pt x="16411" y="20462"/>
                      <a:pt x="13664" y="21600"/>
                      <a:pt x="10800" y="21600"/>
                    </a:cubicBezTo>
                    <a:cubicBezTo>
                      <a:pt x="7936" y="21600"/>
                      <a:pt x="5189" y="20462"/>
                      <a:pt x="3163" y="18437"/>
                    </a:cubicBezTo>
                    <a:cubicBezTo>
                      <a:pt x="1138" y="16411"/>
                      <a:pt x="0" y="13664"/>
                      <a:pt x="0" y="10800"/>
                    </a:cubicBez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 w="25400" cap="flat">
                <a:noFill/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99955">
                  <a:lnSpc>
                    <a:spcPct val="90000"/>
                  </a:lnSpc>
                  <a:spcBef>
                    <a:spcPts val="600"/>
                  </a:spcBef>
                  <a:defRPr sz="3600">
                    <a:solidFill>
                      <a:srgbClr val="FFFFFF"/>
                    </a:solidFill>
                  </a:defRPr>
                </a:pPr>
                <a:endParaRPr sz="800" b="1" dirty="0">
                  <a:cs typeface="+mn-ea"/>
                  <a:sym typeface="+mn-lt"/>
                </a:endParaRPr>
              </a:p>
            </p:txBody>
          </p:sp>
          <p:sp>
            <p:nvSpPr>
              <p:cNvPr id="31" name="Shape 2071">
                <a:extLst>
                  <a:ext uri="{FF2B5EF4-FFF2-40B4-BE49-F238E27FC236}">
                    <a16:creationId xmlns:a16="http://schemas.microsoft.com/office/drawing/2014/main" id="{B4962148-EA4F-9FDB-F4AD-F12B7B0491D5}"/>
                  </a:ext>
                </a:extLst>
              </p:cNvPr>
              <p:cNvSpPr/>
              <p:nvPr/>
            </p:nvSpPr>
            <p:spPr>
              <a:xfrm>
                <a:off x="699583" y="3402550"/>
                <a:ext cx="620685" cy="61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7936"/>
                      <a:pt x="1138" y="5189"/>
                      <a:pt x="3163" y="3163"/>
                    </a:cubicBezTo>
                    <a:cubicBezTo>
                      <a:pt x="5189" y="1138"/>
                      <a:pt x="7936" y="0"/>
                      <a:pt x="10800" y="0"/>
                    </a:cubicBezTo>
                    <a:cubicBezTo>
                      <a:pt x="13664" y="0"/>
                      <a:pt x="16411" y="1138"/>
                      <a:pt x="18437" y="3163"/>
                    </a:cubicBezTo>
                    <a:cubicBezTo>
                      <a:pt x="20462" y="5189"/>
                      <a:pt x="21600" y="7936"/>
                      <a:pt x="21600" y="10800"/>
                    </a:cubicBezTo>
                    <a:cubicBezTo>
                      <a:pt x="21600" y="13664"/>
                      <a:pt x="20462" y="16411"/>
                      <a:pt x="18437" y="18437"/>
                    </a:cubicBezTo>
                    <a:cubicBezTo>
                      <a:pt x="16411" y="20462"/>
                      <a:pt x="13664" y="21600"/>
                      <a:pt x="10800" y="21600"/>
                    </a:cubicBezTo>
                    <a:cubicBezTo>
                      <a:pt x="7936" y="21600"/>
                      <a:pt x="5189" y="20462"/>
                      <a:pt x="3163" y="18437"/>
                    </a:cubicBezTo>
                    <a:cubicBezTo>
                      <a:pt x="1138" y="16411"/>
                      <a:pt x="0" y="13664"/>
                      <a:pt x="0" y="10800"/>
                    </a:cubicBez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prstDash val="solid"/>
                <a:bevel/>
              </a:ln>
              <a:effectLst>
                <a:outerShdw blurRad="381000" dist="1270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99955">
                  <a:lnSpc>
                    <a:spcPct val="90000"/>
                  </a:lnSpc>
                  <a:spcBef>
                    <a:spcPts val="600"/>
                  </a:spcBef>
                  <a:defRPr sz="2400">
                    <a:solidFill>
                      <a:srgbClr val="FFFFFF"/>
                    </a:solidFill>
                  </a:defRPr>
                </a:pPr>
                <a:endParaRPr sz="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91AAC7-FE1B-BB37-1EEE-BA43AE010BA1}"/>
                </a:ext>
              </a:extLst>
            </p:cNvPr>
            <p:cNvGrpSpPr/>
            <p:nvPr/>
          </p:nvGrpSpPr>
          <p:grpSpPr>
            <a:xfrm>
              <a:off x="1215312" y="4933284"/>
              <a:ext cx="474539" cy="503635"/>
              <a:chOff x="5150378" y="5570383"/>
              <a:chExt cx="474539" cy="50363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C489883-C33A-DF66-644E-B791271899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50378" y="5570383"/>
                <a:ext cx="474539" cy="503635"/>
                <a:chOff x="551394" y="3253767"/>
                <a:chExt cx="917063" cy="915161"/>
              </a:xfrm>
            </p:grpSpPr>
            <p:sp>
              <p:nvSpPr>
                <p:cNvPr id="25" name="Shape 2065">
                  <a:extLst>
                    <a:ext uri="{FF2B5EF4-FFF2-40B4-BE49-F238E27FC236}">
                      <a16:creationId xmlns:a16="http://schemas.microsoft.com/office/drawing/2014/main" id="{D29029B0-A18F-440F-9400-CEC5F5222D64}"/>
                    </a:ext>
                  </a:extLst>
                </p:cNvPr>
                <p:cNvSpPr/>
                <p:nvPr/>
              </p:nvSpPr>
              <p:spPr>
                <a:xfrm>
                  <a:off x="551394" y="3253767"/>
                  <a:ext cx="917063" cy="91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36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Shape 2071">
                  <a:extLst>
                    <a:ext uri="{FF2B5EF4-FFF2-40B4-BE49-F238E27FC236}">
                      <a16:creationId xmlns:a16="http://schemas.microsoft.com/office/drawing/2014/main" id="{951AF5B9-7160-B467-0974-E1EEE302CCC1}"/>
                    </a:ext>
                  </a:extLst>
                </p:cNvPr>
                <p:cNvSpPr/>
                <p:nvPr/>
              </p:nvSpPr>
              <p:spPr>
                <a:xfrm>
                  <a:off x="699583" y="3402551"/>
                  <a:ext cx="620685" cy="61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prstDash val="solid"/>
                  <a:bevel/>
                </a:ln>
                <a:effectLst>
                  <a:outerShdw blurRad="381000" dist="127000" dir="2700000" algn="tl" rotWithShape="0">
                    <a:schemeClr val="tx1">
                      <a:alpha val="40000"/>
                    </a:scheme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24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3" name="Picture 22" descr="A picture containing symbol, logo, graphics, electric blue&#10;&#10;Description automatically generated">
                <a:extLst>
                  <a:ext uri="{FF2B5EF4-FFF2-40B4-BE49-F238E27FC236}">
                    <a16:creationId xmlns:a16="http://schemas.microsoft.com/office/drawing/2014/main" id="{8B9ECFE7-4DA5-ACB2-1FF6-5E34243C3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9488" y="5712061"/>
                <a:ext cx="186943" cy="198817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DD92B4-CAB0-033E-E96E-8A4A31E12C92}"/>
                </a:ext>
              </a:extLst>
            </p:cNvPr>
            <p:cNvGrpSpPr/>
            <p:nvPr/>
          </p:nvGrpSpPr>
          <p:grpSpPr>
            <a:xfrm>
              <a:off x="1834651" y="6272575"/>
              <a:ext cx="474539" cy="503635"/>
              <a:chOff x="5893532" y="6614102"/>
              <a:chExt cx="474539" cy="5036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F8B11E-873A-C85B-20EF-EC2EF0D157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93532" y="6614102"/>
                <a:ext cx="474539" cy="503635"/>
                <a:chOff x="551394" y="3253767"/>
                <a:chExt cx="917063" cy="915161"/>
              </a:xfrm>
            </p:grpSpPr>
            <p:sp>
              <p:nvSpPr>
                <p:cNvPr id="20" name="Shape 2065">
                  <a:extLst>
                    <a:ext uri="{FF2B5EF4-FFF2-40B4-BE49-F238E27FC236}">
                      <a16:creationId xmlns:a16="http://schemas.microsoft.com/office/drawing/2014/main" id="{E5CD48BC-3BA4-32DC-2379-8A06FBCECA28}"/>
                    </a:ext>
                  </a:extLst>
                </p:cNvPr>
                <p:cNvSpPr/>
                <p:nvPr/>
              </p:nvSpPr>
              <p:spPr>
                <a:xfrm>
                  <a:off x="551394" y="3253767"/>
                  <a:ext cx="917063" cy="91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36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Shape 2071">
                  <a:extLst>
                    <a:ext uri="{FF2B5EF4-FFF2-40B4-BE49-F238E27FC236}">
                      <a16:creationId xmlns:a16="http://schemas.microsoft.com/office/drawing/2014/main" id="{AB3D19F9-6FC7-AF77-3FE5-C135D41B0071}"/>
                    </a:ext>
                  </a:extLst>
                </p:cNvPr>
                <p:cNvSpPr/>
                <p:nvPr/>
              </p:nvSpPr>
              <p:spPr>
                <a:xfrm>
                  <a:off x="699583" y="3402551"/>
                  <a:ext cx="620685" cy="61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7936"/>
                        <a:pt x="1138" y="5189"/>
                        <a:pt x="3163" y="3163"/>
                      </a:cubicBezTo>
                      <a:cubicBezTo>
                        <a:pt x="5189" y="1138"/>
                        <a:pt x="7936" y="0"/>
                        <a:pt x="10800" y="0"/>
                      </a:cubicBezTo>
                      <a:cubicBezTo>
                        <a:pt x="13664" y="0"/>
                        <a:pt x="16411" y="1138"/>
                        <a:pt x="18437" y="3163"/>
                      </a:cubicBezTo>
                      <a:cubicBezTo>
                        <a:pt x="20462" y="5189"/>
                        <a:pt x="21600" y="7936"/>
                        <a:pt x="21600" y="10800"/>
                      </a:cubicBezTo>
                      <a:cubicBezTo>
                        <a:pt x="21600" y="13664"/>
                        <a:pt x="20462" y="16411"/>
                        <a:pt x="18437" y="18437"/>
                      </a:cubicBezTo>
                      <a:cubicBezTo>
                        <a:pt x="16411" y="20462"/>
                        <a:pt x="13664" y="21600"/>
                        <a:pt x="10800" y="21600"/>
                      </a:cubicBezTo>
                      <a:cubicBezTo>
                        <a:pt x="7936" y="21600"/>
                        <a:pt x="5189" y="20462"/>
                        <a:pt x="3163" y="18437"/>
                      </a:cubicBezTo>
                      <a:cubicBezTo>
                        <a:pt x="1138" y="16411"/>
                        <a:pt x="0" y="13664"/>
                        <a:pt x="0" y="10800"/>
                      </a:cubicBez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prstDash val="solid"/>
                  <a:bevel/>
                </a:ln>
                <a:effectLst>
                  <a:outerShdw blurRad="381000" dist="127000" dir="2700000" algn="tl" rotWithShape="0">
                    <a:schemeClr val="tx1">
                      <a:alpha val="40000"/>
                    </a:scheme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99955">
                    <a:lnSpc>
                      <a:spcPct val="90000"/>
                    </a:lnSpc>
                    <a:spcBef>
                      <a:spcPts val="600"/>
                    </a:spcBef>
                    <a:defRPr sz="2400">
                      <a:solidFill>
                        <a:srgbClr val="FFFFFF"/>
                      </a:solidFill>
                    </a:defRPr>
                  </a:pPr>
                  <a:endParaRPr sz="800" b="1" dirty="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8" name="Picture 17" descr="A blue circle with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0573A479-17E9-D582-0C20-AE985F144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594" y="6716369"/>
                <a:ext cx="267159" cy="284129"/>
              </a:xfrm>
              <a:prstGeom prst="rect">
                <a:avLst/>
              </a:prstGeom>
            </p:spPr>
          </p:pic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BFAD16C-B416-CB7E-8962-75BF9CAE61A7}"/>
              </a:ext>
            </a:extLst>
          </p:cNvPr>
          <p:cNvSpPr txBox="1"/>
          <p:nvPr/>
        </p:nvSpPr>
        <p:spPr>
          <a:xfrm>
            <a:off x="33499" y="6274552"/>
            <a:ext cx="2308648" cy="1319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Kapture's ML algorithms improve over time to better understand your behavior, providing you with: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ea typeface="+mn-lt"/>
                <a:cs typeface="+mn-lt"/>
              </a:rPr>
              <a:t>More accurate, faster search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Personalizes recommendations</a:t>
            </a:r>
            <a:endParaRPr lang="en-US" sz="900" dirty="0">
              <a:latin typeface="Poppins"/>
              <a:cs typeface="Calibri"/>
            </a:endParaRP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Automates content tagging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BB63DA-6F2A-64A6-2A75-F7A828ED4A7A}"/>
              </a:ext>
            </a:extLst>
          </p:cNvPr>
          <p:cNvSpPr txBox="1"/>
          <p:nvPr/>
        </p:nvSpPr>
        <p:spPr>
          <a:xfrm>
            <a:off x="2375319" y="6274772"/>
            <a:ext cx="2308648" cy="1319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Kapture’s enterprise search, featuring effortless knowledge discovery helps to: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Increase knowledge sharing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Improve customer satisfaction</a:t>
            </a:r>
            <a:endParaRPr lang="en-US" sz="900" dirty="0">
              <a:solidFill>
                <a:srgbClr val="FFFFFF"/>
              </a:solidFill>
              <a:latin typeface="Poppins"/>
              <a:cs typeface="Calibri"/>
            </a:endParaRP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Eliminate repository silos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D7FD09-1CC3-A437-D8B9-5223905D8A75}"/>
              </a:ext>
            </a:extLst>
          </p:cNvPr>
          <p:cNvSpPr txBox="1"/>
          <p:nvPr/>
        </p:nvSpPr>
        <p:spPr>
          <a:xfrm>
            <a:off x="4683967" y="6268549"/>
            <a:ext cx="2229370" cy="1319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Leverage pre-built connectors for seamless integration across systems that provides: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Centralized content storage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Improved workflow efficiency</a:t>
            </a:r>
          </a:p>
          <a:p>
            <a:pPr marL="171450" indent="-171450">
              <a:lnSpc>
                <a:spcPct val="150000"/>
              </a:lnSpc>
              <a:buClr>
                <a:srgbClr val="C77E6F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Supports extensive collaboration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22E0C5-BE90-4FB4-E2E5-03F70B8E27B2}"/>
              </a:ext>
            </a:extLst>
          </p:cNvPr>
          <p:cNvSpPr txBox="1"/>
          <p:nvPr/>
        </p:nvSpPr>
        <p:spPr>
          <a:xfrm>
            <a:off x="-61280" y="3322295"/>
            <a:ext cx="1347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Advanced Intelligent Search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9AAF35-1737-4A87-BEA2-970FB8B84DB0}"/>
              </a:ext>
            </a:extLst>
          </p:cNvPr>
          <p:cNvSpPr txBox="1"/>
          <p:nvPr/>
        </p:nvSpPr>
        <p:spPr>
          <a:xfrm>
            <a:off x="0" y="4061216"/>
            <a:ext cx="1347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Auto-Language Translation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7DE79E-3596-889B-AD51-10D071974AE1}"/>
              </a:ext>
            </a:extLst>
          </p:cNvPr>
          <p:cNvSpPr txBox="1"/>
          <p:nvPr/>
        </p:nvSpPr>
        <p:spPr>
          <a:xfrm>
            <a:off x="3488" y="4746125"/>
            <a:ext cx="1291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Knowledge Crawler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932CCA-2ED2-9133-EADF-A1EFFED0D32E}"/>
              </a:ext>
            </a:extLst>
          </p:cNvPr>
          <p:cNvSpPr txBox="1"/>
          <p:nvPr/>
        </p:nvSpPr>
        <p:spPr>
          <a:xfrm>
            <a:off x="1040524" y="3316591"/>
            <a:ext cx="12160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Content Authoring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5368EF-DC66-224A-5ECC-90F514F0C09D}"/>
              </a:ext>
            </a:extLst>
          </p:cNvPr>
          <p:cNvSpPr txBox="1"/>
          <p:nvPr/>
        </p:nvSpPr>
        <p:spPr>
          <a:xfrm>
            <a:off x="2129811" y="3322295"/>
            <a:ext cx="11499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API-Driven Open Interfaces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1863D8-4FAC-728B-C44F-75229A143424}"/>
              </a:ext>
            </a:extLst>
          </p:cNvPr>
          <p:cNvSpPr txBox="1"/>
          <p:nvPr/>
        </p:nvSpPr>
        <p:spPr>
          <a:xfrm>
            <a:off x="3151692" y="3322295"/>
            <a:ext cx="1126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Dictionary Tuning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AE39A2-F0EC-3E3D-053F-C9D94FAF2A00}"/>
              </a:ext>
            </a:extLst>
          </p:cNvPr>
          <p:cNvSpPr txBox="1"/>
          <p:nvPr/>
        </p:nvSpPr>
        <p:spPr>
          <a:xfrm>
            <a:off x="1150537" y="4061216"/>
            <a:ext cx="967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Content Floats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345EEA-A324-5CBD-CB6F-467C87E92245}"/>
              </a:ext>
            </a:extLst>
          </p:cNvPr>
          <p:cNvSpPr txBox="1"/>
          <p:nvPr/>
        </p:nvSpPr>
        <p:spPr>
          <a:xfrm>
            <a:off x="2129811" y="4061216"/>
            <a:ext cx="11499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Enhanced User Management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2D8F78-FF35-D9F9-6F12-3165750E6DBF}"/>
              </a:ext>
            </a:extLst>
          </p:cNvPr>
          <p:cNvSpPr txBox="1"/>
          <p:nvPr/>
        </p:nvSpPr>
        <p:spPr>
          <a:xfrm>
            <a:off x="3190918" y="4061216"/>
            <a:ext cx="1053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Flexible Platform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0E348F-E8AC-8C6D-1F0F-4E84CC431457}"/>
              </a:ext>
            </a:extLst>
          </p:cNvPr>
          <p:cNvSpPr txBox="1"/>
          <p:nvPr/>
        </p:nvSpPr>
        <p:spPr>
          <a:xfrm>
            <a:off x="1002866" y="4746125"/>
            <a:ext cx="12160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Real-Time Indexing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CB62B5-905C-9301-12C2-747B815985D6}"/>
              </a:ext>
            </a:extLst>
          </p:cNvPr>
          <p:cNvSpPr txBox="1"/>
          <p:nvPr/>
        </p:nvSpPr>
        <p:spPr>
          <a:xfrm>
            <a:off x="2147473" y="4747878"/>
            <a:ext cx="11499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Reports/ Analytics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29B60B-F507-E5CE-7296-506EFE055725}"/>
              </a:ext>
            </a:extLst>
          </p:cNvPr>
          <p:cNvSpPr txBox="1"/>
          <p:nvPr/>
        </p:nvSpPr>
        <p:spPr>
          <a:xfrm>
            <a:off x="3208580" y="4747878"/>
            <a:ext cx="1053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Service Connect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12C519-6E44-7422-D7F4-513382E0DED0}"/>
              </a:ext>
            </a:extLst>
          </p:cNvPr>
          <p:cNvSpPr txBox="1"/>
          <p:nvPr/>
        </p:nvSpPr>
        <p:spPr>
          <a:xfrm>
            <a:off x="989041" y="5431034"/>
            <a:ext cx="121603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Generative AI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4CB2DF-9CDA-29DB-29B6-7EC1F3618485}"/>
              </a:ext>
            </a:extLst>
          </p:cNvPr>
          <p:cNvSpPr txBox="1"/>
          <p:nvPr/>
        </p:nvSpPr>
        <p:spPr>
          <a:xfrm>
            <a:off x="2143300" y="5431034"/>
            <a:ext cx="114995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77E6F"/>
              </a:buClr>
            </a:pPr>
            <a:r>
              <a:rPr lang="en-US" sz="900" dirty="0">
                <a:solidFill>
                  <a:srgbClr val="FFFFFF"/>
                </a:solidFill>
                <a:latin typeface="Poppins"/>
                <a:cs typeface="Poppins"/>
              </a:rPr>
              <a:t>eSignature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22DE14E-10B5-8E13-F72F-DE067A91EC3D}"/>
              </a:ext>
            </a:extLst>
          </p:cNvPr>
          <p:cNvSpPr>
            <a:spLocks/>
          </p:cNvSpPr>
          <p:nvPr/>
        </p:nvSpPr>
        <p:spPr>
          <a:xfrm rot="18740688" flipV="1">
            <a:off x="4664335" y="8600887"/>
            <a:ext cx="351535" cy="167894"/>
          </a:xfrm>
          <a:custGeom>
            <a:avLst/>
            <a:gdLst>
              <a:gd name="connsiteX0" fmla="*/ 0 w 939800"/>
              <a:gd name="connsiteY0" fmla="*/ 317500 h 329999"/>
              <a:gd name="connsiteX1" fmla="*/ 546100 w 939800"/>
              <a:gd name="connsiteY1" fmla="*/ 292100 h 329999"/>
              <a:gd name="connsiteX2" fmla="*/ 939800 w 939800"/>
              <a:gd name="connsiteY2" fmla="*/ 0 h 32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329999">
                <a:moveTo>
                  <a:pt x="0" y="317500"/>
                </a:moveTo>
                <a:cubicBezTo>
                  <a:pt x="194733" y="331258"/>
                  <a:pt x="389467" y="345017"/>
                  <a:pt x="546100" y="292100"/>
                </a:cubicBezTo>
                <a:cubicBezTo>
                  <a:pt x="702733" y="239183"/>
                  <a:pt x="821266" y="119591"/>
                  <a:pt x="939800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1709313-EF96-4BA1-9119-2F04EC115E7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167006" y="8095043"/>
            <a:ext cx="756000" cy="1048907"/>
            <a:chOff x="4635500" y="1244600"/>
            <a:chExt cx="2921000" cy="405262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A1D4E2-9DC1-35F2-5A43-3956F0393771}"/>
                </a:ext>
              </a:extLst>
            </p:cNvPr>
            <p:cNvSpPr/>
            <p:nvPr/>
          </p:nvSpPr>
          <p:spPr>
            <a:xfrm>
              <a:off x="4635500" y="1244600"/>
              <a:ext cx="2921000" cy="3624263"/>
            </a:xfrm>
            <a:custGeom>
              <a:avLst/>
              <a:gdLst>
                <a:gd name="connsiteX0" fmla="*/ 1460500 w 2921000"/>
                <a:gd name="connsiteY0" fmla="*/ 0 h 3624263"/>
                <a:gd name="connsiteX1" fmla="*/ 2921000 w 2921000"/>
                <a:gd name="connsiteY1" fmla="*/ 1460500 h 3624263"/>
                <a:gd name="connsiteX2" fmla="*/ 2156661 w 2921000"/>
                <a:gd name="connsiteY2" fmla="*/ 2744726 h 3624263"/>
                <a:gd name="connsiteX3" fmla="*/ 2095500 w 2921000"/>
                <a:gd name="connsiteY3" fmla="*/ 2774189 h 3624263"/>
                <a:gd name="connsiteX4" fmla="*/ 2095500 w 2921000"/>
                <a:gd name="connsiteY4" fmla="*/ 3624263 h 3624263"/>
                <a:gd name="connsiteX5" fmla="*/ 825500 w 2921000"/>
                <a:gd name="connsiteY5" fmla="*/ 3624263 h 3624263"/>
                <a:gd name="connsiteX6" fmla="*/ 825500 w 2921000"/>
                <a:gd name="connsiteY6" fmla="*/ 2774189 h 3624263"/>
                <a:gd name="connsiteX7" fmla="*/ 764339 w 2921000"/>
                <a:gd name="connsiteY7" fmla="*/ 2744726 h 3624263"/>
                <a:gd name="connsiteX8" fmla="*/ 0 w 2921000"/>
                <a:gd name="connsiteY8" fmla="*/ 1460500 h 3624263"/>
                <a:gd name="connsiteX9" fmla="*/ 1460500 w 2921000"/>
                <a:gd name="connsiteY9" fmla="*/ 0 h 36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1000" h="3624263">
                  <a:moveTo>
                    <a:pt x="1460500" y="0"/>
                  </a:moveTo>
                  <a:cubicBezTo>
                    <a:pt x="2267112" y="0"/>
                    <a:pt x="2921000" y="653888"/>
                    <a:pt x="2921000" y="1460500"/>
                  </a:cubicBezTo>
                  <a:cubicBezTo>
                    <a:pt x="2921000" y="2015046"/>
                    <a:pt x="2611936" y="2497405"/>
                    <a:pt x="2156661" y="2744726"/>
                  </a:cubicBezTo>
                  <a:lnTo>
                    <a:pt x="2095500" y="2774189"/>
                  </a:lnTo>
                  <a:lnTo>
                    <a:pt x="2095500" y="3624263"/>
                  </a:lnTo>
                  <a:lnTo>
                    <a:pt x="825500" y="3624263"/>
                  </a:lnTo>
                  <a:lnTo>
                    <a:pt x="825500" y="2774189"/>
                  </a:lnTo>
                  <a:lnTo>
                    <a:pt x="764339" y="2744726"/>
                  </a:lnTo>
                  <a:cubicBezTo>
                    <a:pt x="309064" y="2497405"/>
                    <a:pt x="0" y="2015046"/>
                    <a:pt x="0" y="1460500"/>
                  </a:cubicBezTo>
                  <a:cubicBezTo>
                    <a:pt x="0" y="653888"/>
                    <a:pt x="653888" y="0"/>
                    <a:pt x="1460500" y="0"/>
                  </a:cubicBezTo>
                  <a:close/>
                </a:path>
              </a:pathLst>
            </a:custGeom>
            <a:solidFill>
              <a:srgbClr val="A7927F">
                <a:alpha val="32000"/>
              </a:srgbClr>
            </a:solidFill>
            <a:ln w="69850">
              <a:solidFill>
                <a:srgbClr val="C77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369D8AF-0C6E-CDCD-514E-629FE912CE2E}"/>
                </a:ext>
              </a:extLst>
            </p:cNvPr>
            <p:cNvSpPr/>
            <p:nvPr/>
          </p:nvSpPr>
          <p:spPr>
            <a:xfrm>
              <a:off x="5346441" y="4462895"/>
              <a:ext cx="1520890" cy="139992"/>
            </a:xfrm>
            <a:prstGeom prst="rect">
              <a:avLst/>
            </a:prstGeom>
            <a:solidFill>
              <a:srgbClr val="D1C6AF"/>
            </a:solidFill>
            <a:ln>
              <a:solidFill>
                <a:srgbClr val="C77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519AB7C-FC50-2016-3335-36AD70A8F7BB}"/>
                </a:ext>
              </a:extLst>
            </p:cNvPr>
            <p:cNvSpPr/>
            <p:nvPr/>
          </p:nvSpPr>
          <p:spPr>
            <a:xfrm>
              <a:off x="5346441" y="4781951"/>
              <a:ext cx="1520890" cy="139992"/>
            </a:xfrm>
            <a:prstGeom prst="rect">
              <a:avLst/>
            </a:prstGeom>
            <a:solidFill>
              <a:srgbClr val="D1C6AF"/>
            </a:solidFill>
            <a:ln>
              <a:solidFill>
                <a:srgbClr val="C77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05DED2-8393-84BF-BFBB-771B3B08531B}"/>
                </a:ext>
              </a:extLst>
            </p:cNvPr>
            <p:cNvSpPr/>
            <p:nvPr/>
          </p:nvSpPr>
          <p:spPr>
            <a:xfrm>
              <a:off x="5728996" y="4921942"/>
              <a:ext cx="755780" cy="254695"/>
            </a:xfrm>
            <a:prstGeom prst="rect">
              <a:avLst/>
            </a:prstGeom>
            <a:solidFill>
              <a:srgbClr val="D1C6AF"/>
            </a:solidFill>
            <a:ln>
              <a:solidFill>
                <a:srgbClr val="C77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E623357-8566-BA70-A008-69161189B11D}"/>
                </a:ext>
              </a:extLst>
            </p:cNvPr>
            <p:cNvSpPr/>
            <p:nvPr/>
          </p:nvSpPr>
          <p:spPr>
            <a:xfrm>
              <a:off x="5912032" y="5177195"/>
              <a:ext cx="389708" cy="120033"/>
            </a:xfrm>
            <a:prstGeom prst="rect">
              <a:avLst/>
            </a:prstGeom>
            <a:solidFill>
              <a:srgbClr val="A7927F"/>
            </a:solidFill>
            <a:ln>
              <a:solidFill>
                <a:srgbClr val="C77E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771EDB2-6675-20EF-D2CF-C56EE26914D6}"/>
              </a:ext>
            </a:extLst>
          </p:cNvPr>
          <p:cNvSpPr/>
          <p:nvPr/>
        </p:nvSpPr>
        <p:spPr>
          <a:xfrm>
            <a:off x="2089131" y="8738270"/>
            <a:ext cx="134442" cy="163553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ABC803E-FAAF-CDF3-32EA-482324965542}"/>
              </a:ext>
            </a:extLst>
          </p:cNvPr>
          <p:cNvSpPr>
            <a:spLocks noChangeAspect="1"/>
          </p:cNvSpPr>
          <p:nvPr/>
        </p:nvSpPr>
        <p:spPr>
          <a:xfrm rot="20575818">
            <a:off x="2212987" y="8581603"/>
            <a:ext cx="720000" cy="178261"/>
          </a:xfrm>
          <a:custGeom>
            <a:avLst/>
            <a:gdLst>
              <a:gd name="connsiteX0" fmla="*/ 1828800 w 2194488"/>
              <a:gd name="connsiteY0" fmla="*/ 560001 h 560001"/>
              <a:gd name="connsiteX1" fmla="*/ 2108719 w 2194488"/>
              <a:gd name="connsiteY1" fmla="*/ 354728 h 560001"/>
              <a:gd name="connsiteX2" fmla="*/ 2090057 w 2194488"/>
              <a:gd name="connsiteY2" fmla="*/ 165 h 560001"/>
              <a:gd name="connsiteX3" fmla="*/ 923731 w 2194488"/>
              <a:gd name="connsiteY3" fmla="*/ 401381 h 560001"/>
              <a:gd name="connsiteX4" fmla="*/ 0 w 2194488"/>
              <a:gd name="connsiteY4" fmla="*/ 308075 h 560001"/>
              <a:gd name="connsiteX0" fmla="*/ 1828800 w 2199140"/>
              <a:gd name="connsiteY0" fmla="*/ 560002 h 560002"/>
              <a:gd name="connsiteX1" fmla="*/ 2108719 w 2199140"/>
              <a:gd name="connsiteY1" fmla="*/ 354729 h 560002"/>
              <a:gd name="connsiteX2" fmla="*/ 2090057 w 2199140"/>
              <a:gd name="connsiteY2" fmla="*/ 166 h 560002"/>
              <a:gd name="connsiteX3" fmla="*/ 923731 w 2199140"/>
              <a:gd name="connsiteY3" fmla="*/ 401382 h 560002"/>
              <a:gd name="connsiteX4" fmla="*/ 0 w 2199140"/>
              <a:gd name="connsiteY4" fmla="*/ 308076 h 560002"/>
              <a:gd name="connsiteX0" fmla="*/ 1828800 w 2126891"/>
              <a:gd name="connsiteY0" fmla="*/ 559836 h 559836"/>
              <a:gd name="connsiteX1" fmla="*/ 2090057 w 2126891"/>
              <a:gd name="connsiteY1" fmla="*/ 0 h 559836"/>
              <a:gd name="connsiteX2" fmla="*/ 923731 w 2126891"/>
              <a:gd name="connsiteY2" fmla="*/ 401216 h 559836"/>
              <a:gd name="connsiteX3" fmla="*/ 0 w 2126891"/>
              <a:gd name="connsiteY3" fmla="*/ 307910 h 559836"/>
              <a:gd name="connsiteX0" fmla="*/ 1774825 w 2120151"/>
              <a:gd name="connsiteY0" fmla="*/ 525739 h 525739"/>
              <a:gd name="connsiteX1" fmla="*/ 2090057 w 2120151"/>
              <a:gd name="connsiteY1" fmla="*/ 828 h 525739"/>
              <a:gd name="connsiteX2" fmla="*/ 923731 w 2120151"/>
              <a:gd name="connsiteY2" fmla="*/ 402044 h 525739"/>
              <a:gd name="connsiteX3" fmla="*/ 0 w 2120151"/>
              <a:gd name="connsiteY3" fmla="*/ 308738 h 525739"/>
              <a:gd name="connsiteX0" fmla="*/ 1812925 w 2124771"/>
              <a:gd name="connsiteY0" fmla="*/ 548270 h 548270"/>
              <a:gd name="connsiteX1" fmla="*/ 2090057 w 2124771"/>
              <a:gd name="connsiteY1" fmla="*/ 1134 h 548270"/>
              <a:gd name="connsiteX2" fmla="*/ 923731 w 2124771"/>
              <a:gd name="connsiteY2" fmla="*/ 402350 h 548270"/>
              <a:gd name="connsiteX3" fmla="*/ 0 w 2124771"/>
              <a:gd name="connsiteY3" fmla="*/ 309044 h 548270"/>
              <a:gd name="connsiteX0" fmla="*/ 1793875 w 2122383"/>
              <a:gd name="connsiteY0" fmla="*/ 541829 h 541829"/>
              <a:gd name="connsiteX1" fmla="*/ 2090057 w 2122383"/>
              <a:gd name="connsiteY1" fmla="*/ 1043 h 541829"/>
              <a:gd name="connsiteX2" fmla="*/ 923731 w 2122383"/>
              <a:gd name="connsiteY2" fmla="*/ 402259 h 541829"/>
              <a:gd name="connsiteX3" fmla="*/ 0 w 2122383"/>
              <a:gd name="connsiteY3" fmla="*/ 308953 h 541829"/>
              <a:gd name="connsiteX0" fmla="*/ 1793875 w 2113494"/>
              <a:gd name="connsiteY0" fmla="*/ 541829 h 541829"/>
              <a:gd name="connsiteX1" fmla="*/ 2080532 w 2113494"/>
              <a:gd name="connsiteY1" fmla="*/ 1043 h 541829"/>
              <a:gd name="connsiteX2" fmla="*/ 923731 w 2113494"/>
              <a:gd name="connsiteY2" fmla="*/ 402259 h 541829"/>
              <a:gd name="connsiteX3" fmla="*/ 0 w 2113494"/>
              <a:gd name="connsiteY3" fmla="*/ 308953 h 541829"/>
              <a:gd name="connsiteX0" fmla="*/ 1793875 w 2089919"/>
              <a:gd name="connsiteY0" fmla="*/ 541829 h 541829"/>
              <a:gd name="connsiteX1" fmla="*/ 2055132 w 2089919"/>
              <a:gd name="connsiteY1" fmla="*/ 1043 h 541829"/>
              <a:gd name="connsiteX2" fmla="*/ 923731 w 2089919"/>
              <a:gd name="connsiteY2" fmla="*/ 402259 h 541829"/>
              <a:gd name="connsiteX3" fmla="*/ 0 w 2089919"/>
              <a:gd name="connsiteY3" fmla="*/ 308953 h 541829"/>
              <a:gd name="connsiteX0" fmla="*/ 1793875 w 1951951"/>
              <a:gd name="connsiteY0" fmla="*/ 554501 h 554501"/>
              <a:gd name="connsiteX1" fmla="*/ 1899557 w 1951951"/>
              <a:gd name="connsiteY1" fmla="*/ 1015 h 554501"/>
              <a:gd name="connsiteX2" fmla="*/ 923731 w 1951951"/>
              <a:gd name="connsiteY2" fmla="*/ 414931 h 554501"/>
              <a:gd name="connsiteX3" fmla="*/ 0 w 1951951"/>
              <a:gd name="connsiteY3" fmla="*/ 321625 h 5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951" h="554501">
                <a:moveTo>
                  <a:pt x="1793875" y="554501"/>
                </a:moveTo>
                <a:cubicBezTo>
                  <a:pt x="1848304" y="437868"/>
                  <a:pt x="2044581" y="24277"/>
                  <a:pt x="1899557" y="1015"/>
                </a:cubicBezTo>
                <a:cubicBezTo>
                  <a:pt x="1754533" y="-22247"/>
                  <a:pt x="1240324" y="361496"/>
                  <a:pt x="923731" y="414931"/>
                </a:cubicBezTo>
                <a:cubicBezTo>
                  <a:pt x="607138" y="468366"/>
                  <a:pt x="287694" y="393937"/>
                  <a:pt x="0" y="321625"/>
                </a:cubicBez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838AA4-43BB-EE6E-9C69-46B3A96453FD}"/>
              </a:ext>
            </a:extLst>
          </p:cNvPr>
          <p:cNvSpPr/>
          <p:nvPr/>
        </p:nvSpPr>
        <p:spPr>
          <a:xfrm>
            <a:off x="2204654" y="8772621"/>
            <a:ext cx="65263" cy="83003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4" name="Google Shape;1174;p44">
            <a:extLst>
              <a:ext uri="{FF2B5EF4-FFF2-40B4-BE49-F238E27FC236}">
                <a16:creationId xmlns:a16="http://schemas.microsoft.com/office/drawing/2014/main" id="{B0C9B56A-3EE5-CEDA-E80B-D13132EF2C42}"/>
              </a:ext>
            </a:extLst>
          </p:cNvPr>
          <p:cNvGrpSpPr>
            <a:grpSpLocks noChangeAspect="1"/>
          </p:cNvGrpSpPr>
          <p:nvPr/>
        </p:nvGrpSpPr>
        <p:grpSpPr>
          <a:xfrm>
            <a:off x="295882" y="8356490"/>
            <a:ext cx="1872000" cy="753090"/>
            <a:chOff x="2597979" y="1949933"/>
            <a:chExt cx="3872253" cy="15180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5" name="Google Shape;1175;p44">
              <a:extLst>
                <a:ext uri="{FF2B5EF4-FFF2-40B4-BE49-F238E27FC236}">
                  <a16:creationId xmlns:a16="http://schemas.microsoft.com/office/drawing/2014/main" id="{9987DCEE-6B84-6F43-48A6-02004BC6798C}"/>
                </a:ext>
              </a:extLst>
            </p:cNvPr>
            <p:cNvSpPr/>
            <p:nvPr/>
          </p:nvSpPr>
          <p:spPr>
            <a:xfrm>
              <a:off x="2714593" y="2496963"/>
              <a:ext cx="3583927" cy="701520"/>
            </a:xfrm>
            <a:custGeom>
              <a:avLst/>
              <a:gdLst/>
              <a:ahLst/>
              <a:cxnLst/>
              <a:rect l="l" t="t" r="r" b="b"/>
              <a:pathLst>
                <a:path w="31225" h="6112" extrusionOk="0">
                  <a:moveTo>
                    <a:pt x="2614" y="0"/>
                  </a:moveTo>
                  <a:lnTo>
                    <a:pt x="445" y="2223"/>
                  </a:lnTo>
                  <a:lnTo>
                    <a:pt x="0" y="5335"/>
                  </a:lnTo>
                  <a:lnTo>
                    <a:pt x="1225" y="6111"/>
                  </a:lnTo>
                  <a:lnTo>
                    <a:pt x="31002" y="6111"/>
                  </a:lnTo>
                  <a:lnTo>
                    <a:pt x="31225" y="4114"/>
                  </a:lnTo>
                  <a:lnTo>
                    <a:pt x="30395" y="1558"/>
                  </a:lnTo>
                  <a:lnTo>
                    <a:pt x="25223" y="0"/>
                  </a:ln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76;p44">
              <a:extLst>
                <a:ext uri="{FF2B5EF4-FFF2-40B4-BE49-F238E27FC236}">
                  <a16:creationId xmlns:a16="http://schemas.microsoft.com/office/drawing/2014/main" id="{BA30A643-BA4D-185D-BF8A-D34A30ED7C41}"/>
                </a:ext>
              </a:extLst>
            </p:cNvPr>
            <p:cNvSpPr/>
            <p:nvPr/>
          </p:nvSpPr>
          <p:spPr>
            <a:xfrm>
              <a:off x="2888251" y="1986547"/>
              <a:ext cx="2610959" cy="498823"/>
            </a:xfrm>
            <a:custGeom>
              <a:avLst/>
              <a:gdLst/>
              <a:ahLst/>
              <a:cxnLst/>
              <a:rect l="l" t="t" r="r" b="b"/>
              <a:pathLst>
                <a:path w="22748" h="4346" extrusionOk="0">
                  <a:moveTo>
                    <a:pt x="10835" y="0"/>
                  </a:moveTo>
                  <a:cubicBezTo>
                    <a:pt x="10835" y="0"/>
                    <a:pt x="6640" y="17"/>
                    <a:pt x="1900" y="430"/>
                  </a:cubicBezTo>
                  <a:cubicBezTo>
                    <a:pt x="978" y="1625"/>
                    <a:pt x="1" y="3337"/>
                    <a:pt x="1" y="3337"/>
                  </a:cubicBezTo>
                  <a:lnTo>
                    <a:pt x="2332" y="3595"/>
                  </a:lnTo>
                  <a:lnTo>
                    <a:pt x="17648" y="4345"/>
                  </a:lnTo>
                  <a:cubicBezTo>
                    <a:pt x="17648" y="4345"/>
                    <a:pt x="18775" y="4212"/>
                    <a:pt x="22747" y="4021"/>
                  </a:cubicBezTo>
                  <a:cubicBezTo>
                    <a:pt x="20453" y="1984"/>
                    <a:pt x="18194" y="324"/>
                    <a:pt x="18194" y="324"/>
                  </a:cubicBezTo>
                  <a:lnTo>
                    <a:pt x="16360" y="240"/>
                  </a:lnTo>
                  <a:lnTo>
                    <a:pt x="10835" y="0"/>
                  </a:lnTo>
                  <a:close/>
                </a:path>
              </a:pathLst>
            </a:custGeom>
            <a:solidFill>
              <a:srgbClr val="9EC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77;p44">
              <a:extLst>
                <a:ext uri="{FF2B5EF4-FFF2-40B4-BE49-F238E27FC236}">
                  <a16:creationId xmlns:a16="http://schemas.microsoft.com/office/drawing/2014/main" id="{E3B894F7-C6CA-0488-1069-3A1B0AECA37E}"/>
                </a:ext>
              </a:extLst>
            </p:cNvPr>
            <p:cNvSpPr/>
            <p:nvPr/>
          </p:nvSpPr>
          <p:spPr>
            <a:xfrm>
              <a:off x="3041594" y="2045542"/>
              <a:ext cx="2075981" cy="553801"/>
            </a:xfrm>
            <a:custGeom>
              <a:avLst/>
              <a:gdLst/>
              <a:ahLst/>
              <a:cxnLst/>
              <a:rect l="l" t="t" r="r" b="b"/>
              <a:pathLst>
                <a:path w="18087" h="4825" extrusionOk="0">
                  <a:moveTo>
                    <a:pt x="1910" y="1"/>
                  </a:moveTo>
                  <a:lnTo>
                    <a:pt x="1" y="2854"/>
                  </a:lnTo>
                  <a:lnTo>
                    <a:pt x="9477" y="4825"/>
                  </a:lnTo>
                  <a:lnTo>
                    <a:pt x="17107" y="4333"/>
                  </a:lnTo>
                  <a:lnTo>
                    <a:pt x="18087" y="3414"/>
                  </a:lnTo>
                  <a:lnTo>
                    <a:pt x="8660" y="5"/>
                  </a:lnTo>
                  <a:lnTo>
                    <a:pt x="8553" y="3072"/>
                  </a:lnTo>
                  <a:lnTo>
                    <a:pt x="1910" y="1"/>
                  </a:lnTo>
                  <a:close/>
                </a:path>
              </a:pathLst>
            </a:custGeom>
            <a:solidFill>
              <a:srgbClr val="91B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78;p44">
              <a:extLst>
                <a:ext uri="{FF2B5EF4-FFF2-40B4-BE49-F238E27FC236}">
                  <a16:creationId xmlns:a16="http://schemas.microsoft.com/office/drawing/2014/main" id="{074C11B6-2B45-963B-9878-80A55098105E}"/>
                </a:ext>
              </a:extLst>
            </p:cNvPr>
            <p:cNvSpPr/>
            <p:nvPr/>
          </p:nvSpPr>
          <p:spPr>
            <a:xfrm>
              <a:off x="2644234" y="2525428"/>
              <a:ext cx="3793282" cy="769813"/>
            </a:xfrm>
            <a:custGeom>
              <a:avLst/>
              <a:gdLst/>
              <a:ahLst/>
              <a:cxnLst/>
              <a:rect l="l" t="t" r="r" b="b"/>
              <a:pathLst>
                <a:path w="33049" h="6707" extrusionOk="0">
                  <a:moveTo>
                    <a:pt x="7941" y="1"/>
                  </a:moveTo>
                  <a:lnTo>
                    <a:pt x="2020" y="937"/>
                  </a:lnTo>
                  <a:lnTo>
                    <a:pt x="631" y="2122"/>
                  </a:lnTo>
                  <a:lnTo>
                    <a:pt x="1" y="4497"/>
                  </a:lnTo>
                  <a:lnTo>
                    <a:pt x="72" y="5229"/>
                  </a:lnTo>
                  <a:lnTo>
                    <a:pt x="902" y="5655"/>
                  </a:lnTo>
                  <a:cubicBezTo>
                    <a:pt x="902" y="5655"/>
                    <a:pt x="697" y="1834"/>
                    <a:pt x="4409" y="1834"/>
                  </a:cubicBezTo>
                  <a:cubicBezTo>
                    <a:pt x="8123" y="1834"/>
                    <a:pt x="7875" y="6259"/>
                    <a:pt x="7875" y="6259"/>
                  </a:cubicBezTo>
                  <a:lnTo>
                    <a:pt x="24372" y="6259"/>
                  </a:lnTo>
                  <a:cubicBezTo>
                    <a:pt x="24372" y="6259"/>
                    <a:pt x="24372" y="1762"/>
                    <a:pt x="27727" y="1762"/>
                  </a:cubicBezTo>
                  <a:cubicBezTo>
                    <a:pt x="31975" y="1762"/>
                    <a:pt x="31438" y="6125"/>
                    <a:pt x="31349" y="6480"/>
                  </a:cubicBezTo>
                  <a:cubicBezTo>
                    <a:pt x="31304" y="6661"/>
                    <a:pt x="31350" y="6706"/>
                    <a:pt x="31406" y="6706"/>
                  </a:cubicBezTo>
                  <a:cubicBezTo>
                    <a:pt x="31461" y="6706"/>
                    <a:pt x="31527" y="6662"/>
                    <a:pt x="31527" y="6662"/>
                  </a:cubicBezTo>
                  <a:lnTo>
                    <a:pt x="31975" y="6148"/>
                  </a:lnTo>
                  <a:cubicBezTo>
                    <a:pt x="33049" y="6148"/>
                    <a:pt x="32956" y="5744"/>
                    <a:pt x="32956" y="5247"/>
                  </a:cubicBezTo>
                  <a:lnTo>
                    <a:pt x="32108" y="2549"/>
                  </a:lnTo>
                  <a:lnTo>
                    <a:pt x="31238" y="871"/>
                  </a:lnTo>
                  <a:cubicBezTo>
                    <a:pt x="31238" y="871"/>
                    <a:pt x="27102" y="222"/>
                    <a:pt x="26946" y="222"/>
                  </a:cubicBezTo>
                  <a:cubicBezTo>
                    <a:pt x="26787" y="222"/>
                    <a:pt x="22002" y="556"/>
                    <a:pt x="22002" y="556"/>
                  </a:cubicBezTo>
                  <a:lnTo>
                    <a:pt x="7941" y="1"/>
                  </a:ln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79;p44">
              <a:extLst>
                <a:ext uri="{FF2B5EF4-FFF2-40B4-BE49-F238E27FC236}">
                  <a16:creationId xmlns:a16="http://schemas.microsoft.com/office/drawing/2014/main" id="{1D44DEC4-EB42-9F77-9CEF-026E974AB9DF}"/>
                </a:ext>
              </a:extLst>
            </p:cNvPr>
            <p:cNvSpPr/>
            <p:nvPr/>
          </p:nvSpPr>
          <p:spPr>
            <a:xfrm>
              <a:off x="2944263" y="1949933"/>
              <a:ext cx="2331820" cy="491018"/>
            </a:xfrm>
            <a:custGeom>
              <a:avLst/>
              <a:gdLst/>
              <a:ahLst/>
              <a:cxnLst/>
              <a:rect l="l" t="t" r="r" b="b"/>
              <a:pathLst>
                <a:path w="20316" h="4278" extrusionOk="0">
                  <a:moveTo>
                    <a:pt x="9004" y="0"/>
                  </a:moveTo>
                  <a:cubicBezTo>
                    <a:pt x="7352" y="0"/>
                    <a:pt x="5603" y="23"/>
                    <a:pt x="3960" y="88"/>
                  </a:cubicBezTo>
                  <a:cubicBezTo>
                    <a:pt x="2296" y="145"/>
                    <a:pt x="1524" y="492"/>
                    <a:pt x="1350" y="776"/>
                  </a:cubicBezTo>
                  <a:lnTo>
                    <a:pt x="1639" y="776"/>
                  </a:lnTo>
                  <a:lnTo>
                    <a:pt x="1" y="3705"/>
                  </a:lnTo>
                  <a:lnTo>
                    <a:pt x="1035" y="3705"/>
                  </a:lnTo>
                  <a:lnTo>
                    <a:pt x="2758" y="834"/>
                  </a:lnTo>
                  <a:lnTo>
                    <a:pt x="9069" y="834"/>
                  </a:lnTo>
                  <a:lnTo>
                    <a:pt x="9211" y="3931"/>
                  </a:lnTo>
                  <a:lnTo>
                    <a:pt x="9655" y="3931"/>
                  </a:lnTo>
                  <a:lnTo>
                    <a:pt x="9508" y="838"/>
                  </a:lnTo>
                  <a:lnTo>
                    <a:pt x="15926" y="749"/>
                  </a:lnTo>
                  <a:lnTo>
                    <a:pt x="18935" y="4247"/>
                  </a:lnTo>
                  <a:lnTo>
                    <a:pt x="20315" y="4277"/>
                  </a:lnTo>
                  <a:lnTo>
                    <a:pt x="16872" y="719"/>
                  </a:lnTo>
                  <a:lnTo>
                    <a:pt x="17759" y="719"/>
                  </a:lnTo>
                  <a:cubicBezTo>
                    <a:pt x="17759" y="719"/>
                    <a:pt x="17359" y="145"/>
                    <a:pt x="16210" y="119"/>
                  </a:cubicBezTo>
                  <a:cubicBezTo>
                    <a:pt x="15437" y="98"/>
                    <a:pt x="12430" y="0"/>
                    <a:pt x="9004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80;p44">
              <a:extLst>
                <a:ext uri="{FF2B5EF4-FFF2-40B4-BE49-F238E27FC236}">
                  <a16:creationId xmlns:a16="http://schemas.microsoft.com/office/drawing/2014/main" id="{D523EF05-592A-1741-1D48-6B9D62013E08}"/>
                </a:ext>
              </a:extLst>
            </p:cNvPr>
            <p:cNvSpPr/>
            <p:nvPr/>
          </p:nvSpPr>
          <p:spPr>
            <a:xfrm>
              <a:off x="2597979" y="2355211"/>
              <a:ext cx="3872249" cy="772453"/>
            </a:xfrm>
            <a:custGeom>
              <a:avLst/>
              <a:gdLst/>
              <a:ahLst/>
              <a:cxnLst/>
              <a:rect l="l" t="t" r="r" b="b"/>
              <a:pathLst>
                <a:path w="33737" h="6730" extrusionOk="0">
                  <a:moveTo>
                    <a:pt x="2370" y="1"/>
                  </a:moveTo>
                  <a:lnTo>
                    <a:pt x="2255" y="263"/>
                  </a:lnTo>
                  <a:cubicBezTo>
                    <a:pt x="2255" y="263"/>
                    <a:pt x="2250" y="262"/>
                    <a:pt x="2240" y="262"/>
                  </a:cubicBezTo>
                  <a:cubicBezTo>
                    <a:pt x="2099" y="262"/>
                    <a:pt x="1012" y="363"/>
                    <a:pt x="1012" y="3467"/>
                  </a:cubicBezTo>
                  <a:lnTo>
                    <a:pt x="435" y="3903"/>
                  </a:lnTo>
                  <a:cubicBezTo>
                    <a:pt x="435" y="3903"/>
                    <a:pt x="0" y="4537"/>
                    <a:pt x="404" y="5980"/>
                  </a:cubicBezTo>
                  <a:cubicBezTo>
                    <a:pt x="404" y="5980"/>
                    <a:pt x="1012" y="5837"/>
                    <a:pt x="1012" y="4999"/>
                  </a:cubicBezTo>
                  <a:cubicBezTo>
                    <a:pt x="1012" y="4159"/>
                    <a:pt x="2339" y="2340"/>
                    <a:pt x="4967" y="2340"/>
                  </a:cubicBezTo>
                  <a:cubicBezTo>
                    <a:pt x="7594" y="2340"/>
                    <a:pt x="9157" y="4910"/>
                    <a:pt x="9157" y="6414"/>
                  </a:cubicBezTo>
                  <a:lnTo>
                    <a:pt x="23914" y="6703"/>
                  </a:lnTo>
                  <a:cubicBezTo>
                    <a:pt x="23914" y="6703"/>
                    <a:pt x="24491" y="2225"/>
                    <a:pt x="28335" y="2225"/>
                  </a:cubicBezTo>
                  <a:cubicBezTo>
                    <a:pt x="32174" y="2225"/>
                    <a:pt x="32577" y="5517"/>
                    <a:pt x="32693" y="6730"/>
                  </a:cubicBezTo>
                  <a:lnTo>
                    <a:pt x="33359" y="6730"/>
                  </a:lnTo>
                  <a:lnTo>
                    <a:pt x="33359" y="6126"/>
                  </a:lnTo>
                  <a:lnTo>
                    <a:pt x="33736" y="5722"/>
                  </a:lnTo>
                  <a:lnTo>
                    <a:pt x="33736" y="4479"/>
                  </a:lnTo>
                  <a:cubicBezTo>
                    <a:pt x="33736" y="4479"/>
                    <a:pt x="33333" y="4364"/>
                    <a:pt x="33275" y="4044"/>
                  </a:cubicBezTo>
                  <a:cubicBezTo>
                    <a:pt x="33216" y="3729"/>
                    <a:pt x="33013" y="2686"/>
                    <a:pt x="32116" y="2198"/>
                  </a:cubicBezTo>
                  <a:cubicBezTo>
                    <a:pt x="31051" y="1705"/>
                    <a:pt x="29693" y="751"/>
                    <a:pt x="25823" y="751"/>
                  </a:cubicBezTo>
                  <a:cubicBezTo>
                    <a:pt x="21952" y="751"/>
                    <a:pt x="2370" y="1"/>
                    <a:pt x="2370" y="1"/>
                  </a:cubicBezTo>
                  <a:close/>
                </a:path>
              </a:pathLst>
            </a:custGeom>
            <a:solidFill>
              <a:srgbClr val="E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81;p44">
              <a:extLst>
                <a:ext uri="{FF2B5EF4-FFF2-40B4-BE49-F238E27FC236}">
                  <a16:creationId xmlns:a16="http://schemas.microsoft.com/office/drawing/2014/main" id="{6ADE0B61-9BA8-81A1-D8FB-FCD1AAF03211}"/>
                </a:ext>
              </a:extLst>
            </p:cNvPr>
            <p:cNvSpPr/>
            <p:nvPr/>
          </p:nvSpPr>
          <p:spPr>
            <a:xfrm>
              <a:off x="4056917" y="2430162"/>
              <a:ext cx="138766" cy="99856"/>
            </a:xfrm>
            <a:custGeom>
              <a:avLst/>
              <a:gdLst/>
              <a:ahLst/>
              <a:cxnLst/>
              <a:rect l="l" t="t" r="r" b="b"/>
              <a:pathLst>
                <a:path w="1209" h="870" extrusionOk="0">
                  <a:moveTo>
                    <a:pt x="604" y="1"/>
                  </a:moveTo>
                  <a:cubicBezTo>
                    <a:pt x="272" y="1"/>
                    <a:pt x="0" y="196"/>
                    <a:pt x="0" y="435"/>
                  </a:cubicBezTo>
                  <a:cubicBezTo>
                    <a:pt x="0" y="675"/>
                    <a:pt x="272" y="870"/>
                    <a:pt x="604" y="870"/>
                  </a:cubicBezTo>
                  <a:cubicBezTo>
                    <a:pt x="942" y="870"/>
                    <a:pt x="1208" y="675"/>
                    <a:pt x="1208" y="435"/>
                  </a:cubicBezTo>
                  <a:cubicBezTo>
                    <a:pt x="1208" y="196"/>
                    <a:pt x="942" y="1"/>
                    <a:pt x="604" y="1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82;p44">
              <a:extLst>
                <a:ext uri="{FF2B5EF4-FFF2-40B4-BE49-F238E27FC236}">
                  <a16:creationId xmlns:a16="http://schemas.microsoft.com/office/drawing/2014/main" id="{FC14C1F2-2AE9-FAB2-35DF-810E63B71E9D}"/>
                </a:ext>
              </a:extLst>
            </p:cNvPr>
            <p:cNvSpPr/>
            <p:nvPr/>
          </p:nvSpPr>
          <p:spPr>
            <a:xfrm>
              <a:off x="2597979" y="2694954"/>
              <a:ext cx="217044" cy="346628"/>
            </a:xfrm>
            <a:custGeom>
              <a:avLst/>
              <a:gdLst/>
              <a:ahLst/>
              <a:cxnLst/>
              <a:rect l="l" t="t" r="r" b="b"/>
              <a:pathLst>
                <a:path w="1891" h="3020" extrusionOk="0">
                  <a:moveTo>
                    <a:pt x="1021" y="1"/>
                  </a:moveTo>
                  <a:cubicBezTo>
                    <a:pt x="1016" y="161"/>
                    <a:pt x="1012" y="330"/>
                    <a:pt x="1012" y="507"/>
                  </a:cubicBezTo>
                  <a:lnTo>
                    <a:pt x="435" y="943"/>
                  </a:lnTo>
                  <a:cubicBezTo>
                    <a:pt x="435" y="943"/>
                    <a:pt x="0" y="1577"/>
                    <a:pt x="404" y="3020"/>
                  </a:cubicBezTo>
                  <a:cubicBezTo>
                    <a:pt x="404" y="3020"/>
                    <a:pt x="1012" y="2877"/>
                    <a:pt x="1012" y="2039"/>
                  </a:cubicBezTo>
                  <a:cubicBezTo>
                    <a:pt x="1012" y="1644"/>
                    <a:pt x="1305" y="1031"/>
                    <a:pt x="1891" y="494"/>
                  </a:cubicBezTo>
                  <a:cubicBezTo>
                    <a:pt x="1655" y="432"/>
                    <a:pt x="1283" y="290"/>
                    <a:pt x="1021" y="1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83;p44">
              <a:extLst>
                <a:ext uri="{FF2B5EF4-FFF2-40B4-BE49-F238E27FC236}">
                  <a16:creationId xmlns:a16="http://schemas.microsoft.com/office/drawing/2014/main" id="{16196329-DB5E-715E-30A2-BDD3ABDB249D}"/>
                </a:ext>
              </a:extLst>
            </p:cNvPr>
            <p:cNvSpPr/>
            <p:nvPr/>
          </p:nvSpPr>
          <p:spPr>
            <a:xfrm>
              <a:off x="3476142" y="2672802"/>
              <a:ext cx="1955349" cy="451879"/>
            </a:xfrm>
            <a:custGeom>
              <a:avLst/>
              <a:gdLst/>
              <a:ahLst/>
              <a:cxnLst/>
              <a:rect l="l" t="t" r="r" b="b"/>
              <a:pathLst>
                <a:path w="17036" h="3937" extrusionOk="0">
                  <a:moveTo>
                    <a:pt x="3684" y="0"/>
                  </a:moveTo>
                  <a:cubicBezTo>
                    <a:pt x="2817" y="0"/>
                    <a:pt x="938" y="70"/>
                    <a:pt x="0" y="642"/>
                  </a:cubicBezTo>
                  <a:cubicBezTo>
                    <a:pt x="973" y="1525"/>
                    <a:pt x="1506" y="2769"/>
                    <a:pt x="1506" y="3647"/>
                  </a:cubicBezTo>
                  <a:lnTo>
                    <a:pt x="16263" y="3936"/>
                  </a:lnTo>
                  <a:cubicBezTo>
                    <a:pt x="16263" y="3936"/>
                    <a:pt x="16410" y="2813"/>
                    <a:pt x="17035" y="1695"/>
                  </a:cubicBezTo>
                  <a:cubicBezTo>
                    <a:pt x="16809" y="1179"/>
                    <a:pt x="16130" y="8"/>
                    <a:pt x="14630" y="8"/>
                  </a:cubicBezTo>
                  <a:lnTo>
                    <a:pt x="4142" y="8"/>
                  </a:lnTo>
                  <a:cubicBezTo>
                    <a:pt x="4142" y="8"/>
                    <a:pt x="3967" y="0"/>
                    <a:pt x="3684" y="0"/>
                  </a:cubicBezTo>
                  <a:close/>
                </a:path>
              </a:pathLst>
            </a:custGeom>
            <a:solidFill>
              <a:srgbClr val="B2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84;p44">
              <a:extLst>
                <a:ext uri="{FF2B5EF4-FFF2-40B4-BE49-F238E27FC236}">
                  <a16:creationId xmlns:a16="http://schemas.microsoft.com/office/drawing/2014/main" id="{8F62C9E3-2C13-AA9E-A37E-6DBE705EEAE3}"/>
                </a:ext>
              </a:extLst>
            </p:cNvPr>
            <p:cNvSpPr/>
            <p:nvPr/>
          </p:nvSpPr>
          <p:spPr>
            <a:xfrm>
              <a:off x="6336057" y="3022071"/>
              <a:ext cx="124534" cy="105595"/>
            </a:xfrm>
            <a:custGeom>
              <a:avLst/>
              <a:gdLst/>
              <a:ahLst/>
              <a:cxnLst/>
              <a:rect l="l" t="t" r="r" b="b"/>
              <a:pathLst>
                <a:path w="1085" h="920" extrusionOk="0">
                  <a:moveTo>
                    <a:pt x="1" y="0"/>
                  </a:moveTo>
                  <a:cubicBezTo>
                    <a:pt x="72" y="360"/>
                    <a:pt x="103" y="680"/>
                    <a:pt x="125" y="920"/>
                  </a:cubicBezTo>
                  <a:lnTo>
                    <a:pt x="791" y="920"/>
                  </a:lnTo>
                  <a:lnTo>
                    <a:pt x="791" y="316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E16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85;p44">
              <a:extLst>
                <a:ext uri="{FF2B5EF4-FFF2-40B4-BE49-F238E27FC236}">
                  <a16:creationId xmlns:a16="http://schemas.microsoft.com/office/drawing/2014/main" id="{90F64095-D417-9CF0-A411-124FF2B43856}"/>
                </a:ext>
              </a:extLst>
            </p:cNvPr>
            <p:cNvSpPr/>
            <p:nvPr/>
          </p:nvSpPr>
          <p:spPr>
            <a:xfrm>
              <a:off x="6333991" y="3011970"/>
              <a:ext cx="136241" cy="45452"/>
            </a:xfrm>
            <a:custGeom>
              <a:avLst/>
              <a:gdLst/>
              <a:ahLst/>
              <a:cxnLst/>
              <a:rect l="l" t="t" r="r" b="b"/>
              <a:pathLst>
                <a:path w="1187" h="396" extrusionOk="0">
                  <a:moveTo>
                    <a:pt x="1" y="0"/>
                  </a:moveTo>
                  <a:cubicBezTo>
                    <a:pt x="27" y="137"/>
                    <a:pt x="54" y="271"/>
                    <a:pt x="72" y="395"/>
                  </a:cubicBezTo>
                  <a:lnTo>
                    <a:pt x="813" y="395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8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86;p44">
              <a:extLst>
                <a:ext uri="{FF2B5EF4-FFF2-40B4-BE49-F238E27FC236}">
                  <a16:creationId xmlns:a16="http://schemas.microsoft.com/office/drawing/2014/main" id="{B61522F9-CCF4-FDD5-3EDA-9A86D624C0C7}"/>
                </a:ext>
              </a:extLst>
            </p:cNvPr>
            <p:cNvSpPr/>
            <p:nvPr/>
          </p:nvSpPr>
          <p:spPr>
            <a:xfrm>
              <a:off x="5202169" y="2434753"/>
              <a:ext cx="1215609" cy="387259"/>
            </a:xfrm>
            <a:custGeom>
              <a:avLst/>
              <a:gdLst/>
              <a:ahLst/>
              <a:cxnLst/>
              <a:rect l="l" t="t" r="r" b="b"/>
              <a:pathLst>
                <a:path w="10591" h="3374" extrusionOk="0">
                  <a:moveTo>
                    <a:pt x="0" y="0"/>
                  </a:moveTo>
                  <a:lnTo>
                    <a:pt x="0" y="0"/>
                  </a:lnTo>
                  <a:cubicBezTo>
                    <a:pt x="360" y="174"/>
                    <a:pt x="1793" y="977"/>
                    <a:pt x="2490" y="3032"/>
                  </a:cubicBezTo>
                  <a:cubicBezTo>
                    <a:pt x="3156" y="2206"/>
                    <a:pt x="4154" y="1532"/>
                    <a:pt x="5646" y="1532"/>
                  </a:cubicBezTo>
                  <a:cubicBezTo>
                    <a:pt x="7594" y="1532"/>
                    <a:pt x="8655" y="2380"/>
                    <a:pt x="9249" y="3374"/>
                  </a:cubicBezTo>
                  <a:lnTo>
                    <a:pt x="10590" y="3374"/>
                  </a:lnTo>
                  <a:cubicBezTo>
                    <a:pt x="10586" y="3365"/>
                    <a:pt x="10586" y="3360"/>
                    <a:pt x="10586" y="3351"/>
                  </a:cubicBezTo>
                  <a:cubicBezTo>
                    <a:pt x="10527" y="3036"/>
                    <a:pt x="10324" y="1993"/>
                    <a:pt x="9427" y="1505"/>
                  </a:cubicBezTo>
                  <a:cubicBezTo>
                    <a:pt x="8362" y="1012"/>
                    <a:pt x="7004" y="58"/>
                    <a:pt x="3134" y="58"/>
                  </a:cubicBezTo>
                  <a:cubicBezTo>
                    <a:pt x="2481" y="58"/>
                    <a:pt x="1381" y="36"/>
                    <a:pt x="0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87;p44">
              <a:extLst>
                <a:ext uri="{FF2B5EF4-FFF2-40B4-BE49-F238E27FC236}">
                  <a16:creationId xmlns:a16="http://schemas.microsoft.com/office/drawing/2014/main" id="{ABCB8582-3E54-9D60-FDEE-E41DC308343F}"/>
                </a:ext>
              </a:extLst>
            </p:cNvPr>
            <p:cNvSpPr/>
            <p:nvPr/>
          </p:nvSpPr>
          <p:spPr>
            <a:xfrm>
              <a:off x="5499098" y="2757279"/>
              <a:ext cx="710358" cy="710702"/>
            </a:xfrm>
            <a:custGeom>
              <a:avLst/>
              <a:gdLst/>
              <a:ahLst/>
              <a:cxnLst/>
              <a:rect l="l" t="t" r="r" b="b"/>
              <a:pathLst>
                <a:path w="6189" h="6192" extrusionOk="0">
                  <a:moveTo>
                    <a:pt x="3094" y="0"/>
                  </a:moveTo>
                  <a:cubicBezTo>
                    <a:pt x="1385" y="0"/>
                    <a:pt x="0" y="1385"/>
                    <a:pt x="0" y="3094"/>
                  </a:cubicBezTo>
                  <a:cubicBezTo>
                    <a:pt x="0" y="4806"/>
                    <a:pt x="1385" y="6191"/>
                    <a:pt x="3094" y="6191"/>
                  </a:cubicBezTo>
                  <a:cubicBezTo>
                    <a:pt x="4803" y="6191"/>
                    <a:pt x="6188" y="4806"/>
                    <a:pt x="6188" y="3094"/>
                  </a:cubicBezTo>
                  <a:cubicBezTo>
                    <a:pt x="6188" y="1385"/>
                    <a:pt x="4803" y="0"/>
                    <a:pt x="3094" y="0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8;p44">
              <a:extLst>
                <a:ext uri="{FF2B5EF4-FFF2-40B4-BE49-F238E27FC236}">
                  <a16:creationId xmlns:a16="http://schemas.microsoft.com/office/drawing/2014/main" id="{81FA010F-F695-FFC7-1DA6-9AA5821385BD}"/>
                </a:ext>
              </a:extLst>
            </p:cNvPr>
            <p:cNvSpPr/>
            <p:nvPr/>
          </p:nvSpPr>
          <p:spPr>
            <a:xfrm>
              <a:off x="5628567" y="2880435"/>
              <a:ext cx="451420" cy="451994"/>
            </a:xfrm>
            <a:custGeom>
              <a:avLst/>
              <a:gdLst/>
              <a:ahLst/>
              <a:cxnLst/>
              <a:rect l="l" t="t" r="r" b="b"/>
              <a:pathLst>
                <a:path w="3933" h="3938" extrusionOk="0">
                  <a:moveTo>
                    <a:pt x="1966" y="1"/>
                  </a:moveTo>
                  <a:cubicBezTo>
                    <a:pt x="879" y="1"/>
                    <a:pt x="0" y="884"/>
                    <a:pt x="0" y="1972"/>
                  </a:cubicBezTo>
                  <a:cubicBezTo>
                    <a:pt x="0" y="3055"/>
                    <a:pt x="879" y="3938"/>
                    <a:pt x="1966" y="3938"/>
                  </a:cubicBezTo>
                  <a:cubicBezTo>
                    <a:pt x="3053" y="3938"/>
                    <a:pt x="3932" y="3055"/>
                    <a:pt x="3932" y="1972"/>
                  </a:cubicBezTo>
                  <a:cubicBezTo>
                    <a:pt x="3932" y="884"/>
                    <a:pt x="3053" y="1"/>
                    <a:pt x="1966" y="1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89;p44">
              <a:extLst>
                <a:ext uri="{FF2B5EF4-FFF2-40B4-BE49-F238E27FC236}">
                  <a16:creationId xmlns:a16="http://schemas.microsoft.com/office/drawing/2014/main" id="{BD7AFE3C-F3F1-1727-CA37-E10C335B0FF5}"/>
                </a:ext>
              </a:extLst>
            </p:cNvPr>
            <p:cNvSpPr/>
            <p:nvPr/>
          </p:nvSpPr>
          <p:spPr>
            <a:xfrm>
              <a:off x="5705928" y="2966059"/>
              <a:ext cx="296585" cy="296585"/>
            </a:xfrm>
            <a:custGeom>
              <a:avLst/>
              <a:gdLst/>
              <a:ahLst/>
              <a:cxnLst/>
              <a:rect l="l" t="t" r="r" b="b"/>
              <a:pathLst>
                <a:path w="2584" h="2584" extrusionOk="0">
                  <a:moveTo>
                    <a:pt x="1292" y="1"/>
                  </a:moveTo>
                  <a:cubicBezTo>
                    <a:pt x="578" y="1"/>
                    <a:pt x="1" y="578"/>
                    <a:pt x="1" y="1293"/>
                  </a:cubicBezTo>
                  <a:cubicBezTo>
                    <a:pt x="1" y="2006"/>
                    <a:pt x="578" y="2584"/>
                    <a:pt x="1292" y="2584"/>
                  </a:cubicBezTo>
                  <a:cubicBezTo>
                    <a:pt x="2007" y="2584"/>
                    <a:pt x="2584" y="2006"/>
                    <a:pt x="2584" y="1293"/>
                  </a:cubicBezTo>
                  <a:cubicBezTo>
                    <a:pt x="2584" y="578"/>
                    <a:pt x="2007" y="1"/>
                    <a:pt x="129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90;p44">
              <a:extLst>
                <a:ext uri="{FF2B5EF4-FFF2-40B4-BE49-F238E27FC236}">
                  <a16:creationId xmlns:a16="http://schemas.microsoft.com/office/drawing/2014/main" id="{C9CFE7B9-2035-E06E-96F2-1A0FA34631AD}"/>
                </a:ext>
              </a:extLst>
            </p:cNvPr>
            <p:cNvSpPr/>
            <p:nvPr/>
          </p:nvSpPr>
          <p:spPr>
            <a:xfrm>
              <a:off x="5646932" y="2895241"/>
              <a:ext cx="417790" cy="398507"/>
            </a:xfrm>
            <a:custGeom>
              <a:avLst/>
              <a:gdLst/>
              <a:ahLst/>
              <a:cxnLst/>
              <a:rect l="l" t="t" r="r" b="b"/>
              <a:pathLst>
                <a:path w="3640" h="3472" extrusionOk="0">
                  <a:moveTo>
                    <a:pt x="1815" y="1"/>
                  </a:moveTo>
                  <a:lnTo>
                    <a:pt x="1602" y="58"/>
                  </a:lnTo>
                  <a:lnTo>
                    <a:pt x="1438" y="1226"/>
                  </a:lnTo>
                  <a:lnTo>
                    <a:pt x="1273" y="1310"/>
                  </a:lnTo>
                  <a:lnTo>
                    <a:pt x="80" y="1191"/>
                  </a:lnTo>
                  <a:lnTo>
                    <a:pt x="0" y="1568"/>
                  </a:lnTo>
                  <a:lnTo>
                    <a:pt x="1136" y="2127"/>
                  </a:lnTo>
                  <a:lnTo>
                    <a:pt x="1167" y="2277"/>
                  </a:lnTo>
                  <a:lnTo>
                    <a:pt x="630" y="3262"/>
                  </a:lnTo>
                  <a:lnTo>
                    <a:pt x="1016" y="3471"/>
                  </a:lnTo>
                  <a:lnTo>
                    <a:pt x="1717" y="2690"/>
                  </a:lnTo>
                  <a:lnTo>
                    <a:pt x="1922" y="2690"/>
                  </a:lnTo>
                  <a:lnTo>
                    <a:pt x="2623" y="3471"/>
                  </a:lnTo>
                  <a:lnTo>
                    <a:pt x="3009" y="3262"/>
                  </a:lnTo>
                  <a:lnTo>
                    <a:pt x="2472" y="2277"/>
                  </a:lnTo>
                  <a:lnTo>
                    <a:pt x="2508" y="2127"/>
                  </a:lnTo>
                  <a:lnTo>
                    <a:pt x="3639" y="1568"/>
                  </a:lnTo>
                  <a:lnTo>
                    <a:pt x="3559" y="1191"/>
                  </a:lnTo>
                  <a:lnTo>
                    <a:pt x="2365" y="1310"/>
                  </a:lnTo>
                  <a:lnTo>
                    <a:pt x="2201" y="1226"/>
                  </a:lnTo>
                  <a:lnTo>
                    <a:pt x="2037" y="5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C0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91;p44">
              <a:extLst>
                <a:ext uri="{FF2B5EF4-FFF2-40B4-BE49-F238E27FC236}">
                  <a16:creationId xmlns:a16="http://schemas.microsoft.com/office/drawing/2014/main" id="{7681654D-8765-EAF2-11DE-AC4D3D05DE35}"/>
                </a:ext>
              </a:extLst>
            </p:cNvPr>
            <p:cNvSpPr/>
            <p:nvPr/>
          </p:nvSpPr>
          <p:spPr>
            <a:xfrm>
              <a:off x="5619385" y="2864710"/>
              <a:ext cx="480000" cy="480459"/>
            </a:xfrm>
            <a:custGeom>
              <a:avLst/>
              <a:gdLst/>
              <a:ahLst/>
              <a:cxnLst/>
              <a:rect l="l" t="t" r="r" b="b"/>
              <a:pathLst>
                <a:path w="4182" h="4186" extrusionOk="0">
                  <a:moveTo>
                    <a:pt x="2091" y="359"/>
                  </a:moveTo>
                  <a:cubicBezTo>
                    <a:pt x="3049" y="359"/>
                    <a:pt x="3826" y="1137"/>
                    <a:pt x="3826" y="2090"/>
                  </a:cubicBezTo>
                  <a:cubicBezTo>
                    <a:pt x="3826" y="3049"/>
                    <a:pt x="3049" y="3827"/>
                    <a:pt x="2091" y="3827"/>
                  </a:cubicBezTo>
                  <a:cubicBezTo>
                    <a:pt x="1132" y="3827"/>
                    <a:pt x="355" y="3049"/>
                    <a:pt x="355" y="2090"/>
                  </a:cubicBezTo>
                  <a:cubicBezTo>
                    <a:pt x="355" y="1137"/>
                    <a:pt x="1132" y="359"/>
                    <a:pt x="2091" y="359"/>
                  </a:cubicBezTo>
                  <a:close/>
                  <a:moveTo>
                    <a:pt x="2091" y="0"/>
                  </a:moveTo>
                  <a:cubicBezTo>
                    <a:pt x="937" y="0"/>
                    <a:pt x="1" y="941"/>
                    <a:pt x="1" y="2090"/>
                  </a:cubicBezTo>
                  <a:cubicBezTo>
                    <a:pt x="1" y="3245"/>
                    <a:pt x="937" y="4186"/>
                    <a:pt x="2091" y="4186"/>
                  </a:cubicBezTo>
                  <a:cubicBezTo>
                    <a:pt x="3244" y="4186"/>
                    <a:pt x="4182" y="3245"/>
                    <a:pt x="4182" y="2090"/>
                  </a:cubicBezTo>
                  <a:cubicBezTo>
                    <a:pt x="4182" y="941"/>
                    <a:pt x="3244" y="0"/>
                    <a:pt x="2091" y="0"/>
                  </a:cubicBezTo>
                  <a:close/>
                </a:path>
              </a:pathLst>
            </a:custGeom>
            <a:solidFill>
              <a:srgbClr val="B0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92;p44">
              <a:extLst>
                <a:ext uri="{FF2B5EF4-FFF2-40B4-BE49-F238E27FC236}">
                  <a16:creationId xmlns:a16="http://schemas.microsoft.com/office/drawing/2014/main" id="{B1718989-CE94-53B9-7C89-9858EB4ABFDF}"/>
                </a:ext>
              </a:extLst>
            </p:cNvPr>
            <p:cNvSpPr/>
            <p:nvPr/>
          </p:nvSpPr>
          <p:spPr>
            <a:xfrm>
              <a:off x="5787994" y="3039861"/>
              <a:ext cx="132568" cy="132683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7" y="1"/>
                  </a:moveTo>
                  <a:cubicBezTo>
                    <a:pt x="257" y="1"/>
                    <a:pt x="1" y="259"/>
                    <a:pt x="1" y="578"/>
                  </a:cubicBezTo>
                  <a:cubicBezTo>
                    <a:pt x="1" y="898"/>
                    <a:pt x="257" y="1156"/>
                    <a:pt x="577" y="1156"/>
                  </a:cubicBezTo>
                  <a:cubicBezTo>
                    <a:pt x="896" y="1156"/>
                    <a:pt x="1154" y="898"/>
                    <a:pt x="1154" y="578"/>
                  </a:cubicBezTo>
                  <a:cubicBezTo>
                    <a:pt x="1154" y="259"/>
                    <a:pt x="896" y="1"/>
                    <a:pt x="577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93;p44">
              <a:extLst>
                <a:ext uri="{FF2B5EF4-FFF2-40B4-BE49-F238E27FC236}">
                  <a16:creationId xmlns:a16="http://schemas.microsoft.com/office/drawing/2014/main" id="{33F49CAA-E06B-6BD0-FA94-C91B9B447461}"/>
                </a:ext>
              </a:extLst>
            </p:cNvPr>
            <p:cNvSpPr/>
            <p:nvPr/>
          </p:nvSpPr>
          <p:spPr>
            <a:xfrm>
              <a:off x="5821164" y="3074065"/>
              <a:ext cx="66227" cy="65882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88" y="0"/>
                  </a:moveTo>
                  <a:cubicBezTo>
                    <a:pt x="128" y="0"/>
                    <a:pt x="0" y="129"/>
                    <a:pt x="0" y="285"/>
                  </a:cubicBezTo>
                  <a:cubicBezTo>
                    <a:pt x="0" y="444"/>
                    <a:pt x="128" y="573"/>
                    <a:pt x="288" y="573"/>
                  </a:cubicBezTo>
                  <a:cubicBezTo>
                    <a:pt x="448" y="573"/>
                    <a:pt x="576" y="444"/>
                    <a:pt x="576" y="285"/>
                  </a:cubicBezTo>
                  <a:cubicBezTo>
                    <a:pt x="576" y="129"/>
                    <a:pt x="448" y="0"/>
                    <a:pt x="288" y="0"/>
                  </a:cubicBezTo>
                  <a:close/>
                </a:path>
              </a:pathLst>
            </a:custGeom>
            <a:solidFill>
              <a:srgbClr val="5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94;p44">
              <a:extLst>
                <a:ext uri="{FF2B5EF4-FFF2-40B4-BE49-F238E27FC236}">
                  <a16:creationId xmlns:a16="http://schemas.microsoft.com/office/drawing/2014/main" id="{31703665-FFF0-597D-CF41-FA404827250E}"/>
                </a:ext>
              </a:extLst>
            </p:cNvPr>
            <p:cNvSpPr/>
            <p:nvPr/>
          </p:nvSpPr>
          <p:spPr>
            <a:xfrm>
              <a:off x="2783459" y="2757279"/>
              <a:ext cx="710702" cy="710702"/>
            </a:xfrm>
            <a:custGeom>
              <a:avLst/>
              <a:gdLst/>
              <a:ahLst/>
              <a:cxnLst/>
              <a:rect l="l" t="t" r="r" b="b"/>
              <a:pathLst>
                <a:path w="6192" h="6192" extrusionOk="0">
                  <a:moveTo>
                    <a:pt x="3098" y="0"/>
                  </a:moveTo>
                  <a:cubicBezTo>
                    <a:pt x="1389" y="0"/>
                    <a:pt x="0" y="1385"/>
                    <a:pt x="0" y="3094"/>
                  </a:cubicBezTo>
                  <a:cubicBezTo>
                    <a:pt x="0" y="4806"/>
                    <a:pt x="1389" y="6191"/>
                    <a:pt x="3098" y="6191"/>
                  </a:cubicBezTo>
                  <a:cubicBezTo>
                    <a:pt x="4806" y="6191"/>
                    <a:pt x="6191" y="4806"/>
                    <a:pt x="6191" y="3094"/>
                  </a:cubicBezTo>
                  <a:cubicBezTo>
                    <a:pt x="6191" y="1385"/>
                    <a:pt x="4806" y="0"/>
                    <a:pt x="3098" y="0"/>
                  </a:cubicBezTo>
                  <a:close/>
                </a:path>
              </a:pathLst>
            </a:custGeom>
            <a:solidFill>
              <a:srgbClr val="0F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95;p44">
              <a:extLst>
                <a:ext uri="{FF2B5EF4-FFF2-40B4-BE49-F238E27FC236}">
                  <a16:creationId xmlns:a16="http://schemas.microsoft.com/office/drawing/2014/main" id="{64A3D104-FCAC-37CB-BB0F-9B4DE641CD3B}"/>
                </a:ext>
              </a:extLst>
            </p:cNvPr>
            <p:cNvSpPr/>
            <p:nvPr/>
          </p:nvSpPr>
          <p:spPr>
            <a:xfrm>
              <a:off x="2912814" y="2880435"/>
              <a:ext cx="451994" cy="451994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71" y="1"/>
                  </a:moveTo>
                  <a:cubicBezTo>
                    <a:pt x="883" y="1"/>
                    <a:pt x="0" y="884"/>
                    <a:pt x="0" y="1972"/>
                  </a:cubicBezTo>
                  <a:cubicBezTo>
                    <a:pt x="0" y="3055"/>
                    <a:pt x="883" y="3938"/>
                    <a:pt x="1971" y="3938"/>
                  </a:cubicBezTo>
                  <a:cubicBezTo>
                    <a:pt x="3054" y="3938"/>
                    <a:pt x="3937" y="3055"/>
                    <a:pt x="3937" y="1972"/>
                  </a:cubicBezTo>
                  <a:cubicBezTo>
                    <a:pt x="3937" y="884"/>
                    <a:pt x="3054" y="1"/>
                    <a:pt x="1971" y="1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96;p44">
              <a:extLst>
                <a:ext uri="{FF2B5EF4-FFF2-40B4-BE49-F238E27FC236}">
                  <a16:creationId xmlns:a16="http://schemas.microsoft.com/office/drawing/2014/main" id="{A5835CE2-2668-B42B-E4B3-FBA4FDDCBF14}"/>
                </a:ext>
              </a:extLst>
            </p:cNvPr>
            <p:cNvSpPr/>
            <p:nvPr/>
          </p:nvSpPr>
          <p:spPr>
            <a:xfrm>
              <a:off x="2990748" y="2966059"/>
              <a:ext cx="296585" cy="296585"/>
            </a:xfrm>
            <a:custGeom>
              <a:avLst/>
              <a:gdLst/>
              <a:ahLst/>
              <a:cxnLst/>
              <a:rect l="l" t="t" r="r" b="b"/>
              <a:pathLst>
                <a:path w="2584" h="2584" extrusionOk="0">
                  <a:moveTo>
                    <a:pt x="1292" y="1"/>
                  </a:moveTo>
                  <a:cubicBezTo>
                    <a:pt x="577" y="1"/>
                    <a:pt x="1" y="578"/>
                    <a:pt x="1" y="1293"/>
                  </a:cubicBezTo>
                  <a:cubicBezTo>
                    <a:pt x="1" y="2006"/>
                    <a:pt x="577" y="2584"/>
                    <a:pt x="1292" y="2584"/>
                  </a:cubicBezTo>
                  <a:cubicBezTo>
                    <a:pt x="2002" y="2584"/>
                    <a:pt x="2584" y="2006"/>
                    <a:pt x="2584" y="1293"/>
                  </a:cubicBezTo>
                  <a:cubicBezTo>
                    <a:pt x="2584" y="578"/>
                    <a:pt x="2002" y="1"/>
                    <a:pt x="129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97;p44">
              <a:extLst>
                <a:ext uri="{FF2B5EF4-FFF2-40B4-BE49-F238E27FC236}">
                  <a16:creationId xmlns:a16="http://schemas.microsoft.com/office/drawing/2014/main" id="{210DE999-631F-EC14-4134-DEEA33DEE8B9}"/>
                </a:ext>
              </a:extLst>
            </p:cNvPr>
            <p:cNvSpPr/>
            <p:nvPr/>
          </p:nvSpPr>
          <p:spPr>
            <a:xfrm>
              <a:off x="2931637" y="2895241"/>
              <a:ext cx="417790" cy="398507"/>
            </a:xfrm>
            <a:custGeom>
              <a:avLst/>
              <a:gdLst/>
              <a:ahLst/>
              <a:cxnLst/>
              <a:rect l="l" t="t" r="r" b="b"/>
              <a:pathLst>
                <a:path w="3640" h="3472" extrusionOk="0">
                  <a:moveTo>
                    <a:pt x="1815" y="1"/>
                  </a:moveTo>
                  <a:lnTo>
                    <a:pt x="1602" y="58"/>
                  </a:lnTo>
                  <a:lnTo>
                    <a:pt x="1438" y="1226"/>
                  </a:lnTo>
                  <a:lnTo>
                    <a:pt x="1274" y="1310"/>
                  </a:lnTo>
                  <a:lnTo>
                    <a:pt x="80" y="1191"/>
                  </a:lnTo>
                  <a:lnTo>
                    <a:pt x="0" y="1568"/>
                  </a:lnTo>
                  <a:lnTo>
                    <a:pt x="1132" y="2127"/>
                  </a:lnTo>
                  <a:lnTo>
                    <a:pt x="1168" y="2277"/>
                  </a:lnTo>
                  <a:lnTo>
                    <a:pt x="631" y="3262"/>
                  </a:lnTo>
                  <a:lnTo>
                    <a:pt x="1016" y="3471"/>
                  </a:lnTo>
                  <a:lnTo>
                    <a:pt x="1718" y="2690"/>
                  </a:lnTo>
                  <a:lnTo>
                    <a:pt x="1917" y="2690"/>
                  </a:lnTo>
                  <a:lnTo>
                    <a:pt x="2624" y="3471"/>
                  </a:lnTo>
                  <a:lnTo>
                    <a:pt x="3005" y="3262"/>
                  </a:lnTo>
                  <a:lnTo>
                    <a:pt x="2468" y="2277"/>
                  </a:lnTo>
                  <a:lnTo>
                    <a:pt x="2503" y="2127"/>
                  </a:lnTo>
                  <a:lnTo>
                    <a:pt x="3640" y="1568"/>
                  </a:lnTo>
                  <a:lnTo>
                    <a:pt x="3556" y="1191"/>
                  </a:lnTo>
                  <a:lnTo>
                    <a:pt x="2366" y="1310"/>
                  </a:lnTo>
                  <a:lnTo>
                    <a:pt x="2202" y="1226"/>
                  </a:lnTo>
                  <a:lnTo>
                    <a:pt x="2038" y="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C03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98;p44">
              <a:extLst>
                <a:ext uri="{FF2B5EF4-FFF2-40B4-BE49-F238E27FC236}">
                  <a16:creationId xmlns:a16="http://schemas.microsoft.com/office/drawing/2014/main" id="{1D952460-8EDE-C65C-7DA4-2CAB976E13A5}"/>
                </a:ext>
              </a:extLst>
            </p:cNvPr>
            <p:cNvSpPr/>
            <p:nvPr/>
          </p:nvSpPr>
          <p:spPr>
            <a:xfrm>
              <a:off x="2903631" y="2864710"/>
              <a:ext cx="480459" cy="480459"/>
            </a:xfrm>
            <a:custGeom>
              <a:avLst/>
              <a:gdLst/>
              <a:ahLst/>
              <a:cxnLst/>
              <a:rect l="l" t="t" r="r" b="b"/>
              <a:pathLst>
                <a:path w="4186" h="4186" extrusionOk="0">
                  <a:moveTo>
                    <a:pt x="2095" y="359"/>
                  </a:moveTo>
                  <a:cubicBezTo>
                    <a:pt x="3054" y="359"/>
                    <a:pt x="3831" y="1137"/>
                    <a:pt x="3831" y="2090"/>
                  </a:cubicBezTo>
                  <a:cubicBezTo>
                    <a:pt x="3831" y="3049"/>
                    <a:pt x="3054" y="3827"/>
                    <a:pt x="2095" y="3827"/>
                  </a:cubicBezTo>
                  <a:cubicBezTo>
                    <a:pt x="1137" y="3827"/>
                    <a:pt x="360" y="3049"/>
                    <a:pt x="360" y="2090"/>
                  </a:cubicBezTo>
                  <a:cubicBezTo>
                    <a:pt x="360" y="1137"/>
                    <a:pt x="1137" y="359"/>
                    <a:pt x="2095" y="359"/>
                  </a:cubicBezTo>
                  <a:close/>
                  <a:moveTo>
                    <a:pt x="2095" y="0"/>
                  </a:moveTo>
                  <a:cubicBezTo>
                    <a:pt x="941" y="0"/>
                    <a:pt x="0" y="941"/>
                    <a:pt x="0" y="2090"/>
                  </a:cubicBezTo>
                  <a:cubicBezTo>
                    <a:pt x="0" y="3245"/>
                    <a:pt x="941" y="4186"/>
                    <a:pt x="2095" y="4186"/>
                  </a:cubicBezTo>
                  <a:cubicBezTo>
                    <a:pt x="3249" y="4186"/>
                    <a:pt x="4185" y="3245"/>
                    <a:pt x="4185" y="2090"/>
                  </a:cubicBezTo>
                  <a:cubicBezTo>
                    <a:pt x="4185" y="941"/>
                    <a:pt x="3249" y="0"/>
                    <a:pt x="2095" y="0"/>
                  </a:cubicBezTo>
                  <a:close/>
                </a:path>
              </a:pathLst>
            </a:custGeom>
            <a:solidFill>
              <a:srgbClr val="B0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99;p44">
              <a:extLst>
                <a:ext uri="{FF2B5EF4-FFF2-40B4-BE49-F238E27FC236}">
                  <a16:creationId xmlns:a16="http://schemas.microsoft.com/office/drawing/2014/main" id="{D85FEE83-5686-7DBE-2341-720AA1D07016}"/>
                </a:ext>
              </a:extLst>
            </p:cNvPr>
            <p:cNvSpPr/>
            <p:nvPr/>
          </p:nvSpPr>
          <p:spPr>
            <a:xfrm>
              <a:off x="3072699" y="3039861"/>
              <a:ext cx="132568" cy="132683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8" y="1"/>
                  </a:moveTo>
                  <a:cubicBezTo>
                    <a:pt x="258" y="1"/>
                    <a:pt x="0" y="259"/>
                    <a:pt x="0" y="578"/>
                  </a:cubicBezTo>
                  <a:cubicBezTo>
                    <a:pt x="0" y="898"/>
                    <a:pt x="258" y="1156"/>
                    <a:pt x="578" y="1156"/>
                  </a:cubicBezTo>
                  <a:cubicBezTo>
                    <a:pt x="897" y="1156"/>
                    <a:pt x="1155" y="898"/>
                    <a:pt x="1155" y="578"/>
                  </a:cubicBezTo>
                  <a:cubicBezTo>
                    <a:pt x="1155" y="259"/>
                    <a:pt x="897" y="1"/>
                    <a:pt x="578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00;p44">
              <a:extLst>
                <a:ext uri="{FF2B5EF4-FFF2-40B4-BE49-F238E27FC236}">
                  <a16:creationId xmlns:a16="http://schemas.microsoft.com/office/drawing/2014/main" id="{2DC1D381-9701-04C0-D213-63E97EB548BA}"/>
                </a:ext>
              </a:extLst>
            </p:cNvPr>
            <p:cNvSpPr/>
            <p:nvPr/>
          </p:nvSpPr>
          <p:spPr>
            <a:xfrm>
              <a:off x="3105755" y="3074065"/>
              <a:ext cx="65997" cy="65882"/>
            </a:xfrm>
            <a:custGeom>
              <a:avLst/>
              <a:gdLst/>
              <a:ahLst/>
              <a:cxnLst/>
              <a:rect l="l" t="t" r="r" b="b"/>
              <a:pathLst>
                <a:path w="575" h="574" extrusionOk="0">
                  <a:moveTo>
                    <a:pt x="290" y="0"/>
                  </a:moveTo>
                  <a:cubicBezTo>
                    <a:pt x="130" y="0"/>
                    <a:pt x="1" y="129"/>
                    <a:pt x="1" y="285"/>
                  </a:cubicBezTo>
                  <a:cubicBezTo>
                    <a:pt x="1" y="444"/>
                    <a:pt x="130" y="573"/>
                    <a:pt x="290" y="573"/>
                  </a:cubicBezTo>
                  <a:cubicBezTo>
                    <a:pt x="445" y="573"/>
                    <a:pt x="574" y="444"/>
                    <a:pt x="574" y="285"/>
                  </a:cubicBezTo>
                  <a:cubicBezTo>
                    <a:pt x="574" y="129"/>
                    <a:pt x="445" y="0"/>
                    <a:pt x="290" y="0"/>
                  </a:cubicBezTo>
                  <a:close/>
                </a:path>
              </a:pathLst>
            </a:custGeom>
            <a:solidFill>
              <a:srgbClr val="5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01;p44">
              <a:extLst>
                <a:ext uri="{FF2B5EF4-FFF2-40B4-BE49-F238E27FC236}">
                  <a16:creationId xmlns:a16="http://schemas.microsoft.com/office/drawing/2014/main" id="{56B17A30-1512-956A-7F09-FD590FAB96C8}"/>
                </a:ext>
              </a:extLst>
            </p:cNvPr>
            <p:cNvSpPr/>
            <p:nvPr/>
          </p:nvSpPr>
          <p:spPr>
            <a:xfrm>
              <a:off x="6120045" y="2544251"/>
              <a:ext cx="255954" cy="240918"/>
            </a:xfrm>
            <a:custGeom>
              <a:avLst/>
              <a:gdLst/>
              <a:ahLst/>
              <a:cxnLst/>
              <a:rect l="l" t="t" r="r" b="b"/>
              <a:pathLst>
                <a:path w="2230" h="2099" extrusionOk="0">
                  <a:moveTo>
                    <a:pt x="285" y="1"/>
                  </a:moveTo>
                  <a:cubicBezTo>
                    <a:pt x="258" y="19"/>
                    <a:pt x="236" y="36"/>
                    <a:pt x="219" y="58"/>
                  </a:cubicBezTo>
                  <a:cubicBezTo>
                    <a:pt x="148" y="129"/>
                    <a:pt x="103" y="222"/>
                    <a:pt x="76" y="329"/>
                  </a:cubicBezTo>
                  <a:cubicBezTo>
                    <a:pt x="1" y="675"/>
                    <a:pt x="170" y="1141"/>
                    <a:pt x="502" y="1514"/>
                  </a:cubicBezTo>
                  <a:cubicBezTo>
                    <a:pt x="586" y="1586"/>
                    <a:pt x="662" y="1660"/>
                    <a:pt x="738" y="1736"/>
                  </a:cubicBezTo>
                  <a:cubicBezTo>
                    <a:pt x="1024" y="1972"/>
                    <a:pt x="1343" y="2099"/>
                    <a:pt x="1612" y="2099"/>
                  </a:cubicBezTo>
                  <a:cubicBezTo>
                    <a:pt x="1793" y="2099"/>
                    <a:pt x="1952" y="2042"/>
                    <a:pt x="2065" y="1922"/>
                  </a:cubicBezTo>
                  <a:cubicBezTo>
                    <a:pt x="2136" y="1852"/>
                    <a:pt x="2184" y="1758"/>
                    <a:pt x="2207" y="1652"/>
                  </a:cubicBezTo>
                  <a:cubicBezTo>
                    <a:pt x="2229" y="1554"/>
                    <a:pt x="2229" y="1443"/>
                    <a:pt x="2216" y="1332"/>
                  </a:cubicBezTo>
                  <a:cubicBezTo>
                    <a:pt x="2043" y="1039"/>
                    <a:pt x="1794" y="746"/>
                    <a:pt x="1430" y="551"/>
                  </a:cubicBezTo>
                  <a:cubicBezTo>
                    <a:pt x="1098" y="396"/>
                    <a:pt x="738" y="201"/>
                    <a:pt x="285" y="1"/>
                  </a:cubicBezTo>
                  <a:close/>
                </a:path>
              </a:pathLst>
            </a:custGeom>
            <a:solidFill>
              <a:srgbClr val="CEA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02;p44">
              <a:extLst>
                <a:ext uri="{FF2B5EF4-FFF2-40B4-BE49-F238E27FC236}">
                  <a16:creationId xmlns:a16="http://schemas.microsoft.com/office/drawing/2014/main" id="{5BD85509-811D-6EF4-3E0C-E62F5F5D36F2}"/>
                </a:ext>
              </a:extLst>
            </p:cNvPr>
            <p:cNvSpPr/>
            <p:nvPr/>
          </p:nvSpPr>
          <p:spPr>
            <a:xfrm>
              <a:off x="6126817" y="2547809"/>
              <a:ext cx="242984" cy="230129"/>
            </a:xfrm>
            <a:custGeom>
              <a:avLst/>
              <a:gdLst/>
              <a:ahLst/>
              <a:cxnLst/>
              <a:rect l="l" t="t" r="r" b="b"/>
              <a:pathLst>
                <a:path w="2117" h="2005" extrusionOk="0">
                  <a:moveTo>
                    <a:pt x="302" y="0"/>
                  </a:moveTo>
                  <a:cubicBezTo>
                    <a:pt x="267" y="23"/>
                    <a:pt x="240" y="49"/>
                    <a:pt x="208" y="76"/>
                  </a:cubicBezTo>
                  <a:cubicBezTo>
                    <a:pt x="146" y="147"/>
                    <a:pt x="101" y="232"/>
                    <a:pt x="80" y="330"/>
                  </a:cubicBezTo>
                  <a:cubicBezTo>
                    <a:pt x="0" y="676"/>
                    <a:pt x="191" y="1155"/>
                    <a:pt x="554" y="1518"/>
                  </a:cubicBezTo>
                  <a:cubicBezTo>
                    <a:pt x="790" y="1758"/>
                    <a:pt x="1065" y="1922"/>
                    <a:pt x="1332" y="1981"/>
                  </a:cubicBezTo>
                  <a:cubicBezTo>
                    <a:pt x="1403" y="1996"/>
                    <a:pt x="1471" y="2004"/>
                    <a:pt x="1536" y="2004"/>
                  </a:cubicBezTo>
                  <a:cubicBezTo>
                    <a:pt x="1708" y="2004"/>
                    <a:pt x="1854" y="1949"/>
                    <a:pt x="1957" y="1842"/>
                  </a:cubicBezTo>
                  <a:cubicBezTo>
                    <a:pt x="2019" y="1776"/>
                    <a:pt x="2064" y="1692"/>
                    <a:pt x="2086" y="1590"/>
                  </a:cubicBezTo>
                  <a:cubicBezTo>
                    <a:pt x="2117" y="1461"/>
                    <a:pt x="2108" y="1315"/>
                    <a:pt x="2068" y="1159"/>
                  </a:cubicBezTo>
                  <a:cubicBezTo>
                    <a:pt x="1899" y="915"/>
                    <a:pt x="1678" y="684"/>
                    <a:pt x="1371" y="520"/>
                  </a:cubicBezTo>
                  <a:cubicBezTo>
                    <a:pt x="1060" y="373"/>
                    <a:pt x="719" y="191"/>
                    <a:pt x="302" y="0"/>
                  </a:cubicBezTo>
                  <a:close/>
                </a:path>
              </a:pathLst>
            </a:custGeom>
            <a:solidFill>
              <a:srgbClr val="9A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03;p44">
              <a:extLst>
                <a:ext uri="{FF2B5EF4-FFF2-40B4-BE49-F238E27FC236}">
                  <a16:creationId xmlns:a16="http://schemas.microsoft.com/office/drawing/2014/main" id="{E438FFE0-BA13-FBC3-4AD2-4C2B4344E1B9}"/>
                </a:ext>
              </a:extLst>
            </p:cNvPr>
            <p:cNvSpPr/>
            <p:nvPr/>
          </p:nvSpPr>
          <p:spPr>
            <a:xfrm>
              <a:off x="6134393" y="2552400"/>
              <a:ext cx="229325" cy="218077"/>
            </a:xfrm>
            <a:custGeom>
              <a:avLst/>
              <a:gdLst/>
              <a:ahLst/>
              <a:cxnLst/>
              <a:rect l="l" t="t" r="r" b="b"/>
              <a:pathLst>
                <a:path w="1998" h="1900" extrusionOk="0">
                  <a:moveTo>
                    <a:pt x="316" y="1"/>
                  </a:moveTo>
                  <a:cubicBezTo>
                    <a:pt x="271" y="23"/>
                    <a:pt x="231" y="54"/>
                    <a:pt x="195" y="89"/>
                  </a:cubicBezTo>
                  <a:cubicBezTo>
                    <a:pt x="138" y="151"/>
                    <a:pt x="98" y="227"/>
                    <a:pt x="76" y="321"/>
                  </a:cubicBezTo>
                  <a:cubicBezTo>
                    <a:pt x="0" y="644"/>
                    <a:pt x="182" y="1097"/>
                    <a:pt x="524" y="1443"/>
                  </a:cubicBezTo>
                  <a:cubicBezTo>
                    <a:pt x="746" y="1665"/>
                    <a:pt x="1008" y="1820"/>
                    <a:pt x="1260" y="1878"/>
                  </a:cubicBezTo>
                  <a:cubicBezTo>
                    <a:pt x="1328" y="1893"/>
                    <a:pt x="1392" y="1900"/>
                    <a:pt x="1453" y="1900"/>
                  </a:cubicBezTo>
                  <a:cubicBezTo>
                    <a:pt x="1612" y="1900"/>
                    <a:pt x="1744" y="1849"/>
                    <a:pt x="1838" y="1749"/>
                  </a:cubicBezTo>
                  <a:cubicBezTo>
                    <a:pt x="1900" y="1687"/>
                    <a:pt x="1940" y="1612"/>
                    <a:pt x="1958" y="1519"/>
                  </a:cubicBezTo>
                  <a:cubicBezTo>
                    <a:pt x="1998" y="1359"/>
                    <a:pt x="1971" y="1168"/>
                    <a:pt x="1891" y="972"/>
                  </a:cubicBezTo>
                  <a:cubicBezTo>
                    <a:pt x="1740" y="786"/>
                    <a:pt x="1465" y="529"/>
                    <a:pt x="1225" y="396"/>
                  </a:cubicBezTo>
                  <a:cubicBezTo>
                    <a:pt x="932" y="263"/>
                    <a:pt x="711" y="116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04;p44">
              <a:extLst>
                <a:ext uri="{FF2B5EF4-FFF2-40B4-BE49-F238E27FC236}">
                  <a16:creationId xmlns:a16="http://schemas.microsoft.com/office/drawing/2014/main" id="{AD171D4B-9605-FC92-783A-FE71B507DB53}"/>
                </a:ext>
              </a:extLst>
            </p:cNvPr>
            <p:cNvSpPr/>
            <p:nvPr/>
          </p:nvSpPr>
          <p:spPr>
            <a:xfrm>
              <a:off x="2752814" y="2456102"/>
              <a:ext cx="75409" cy="229899"/>
            </a:xfrm>
            <a:custGeom>
              <a:avLst/>
              <a:gdLst/>
              <a:ahLst/>
              <a:cxnLst/>
              <a:rect l="l" t="t" r="r" b="b"/>
              <a:pathLst>
                <a:path w="657" h="2003" extrusionOk="0">
                  <a:moveTo>
                    <a:pt x="378" y="1"/>
                  </a:moveTo>
                  <a:cubicBezTo>
                    <a:pt x="138" y="1"/>
                    <a:pt x="40" y="617"/>
                    <a:pt x="23" y="986"/>
                  </a:cubicBezTo>
                  <a:cubicBezTo>
                    <a:pt x="1" y="1354"/>
                    <a:pt x="32" y="1989"/>
                    <a:pt x="276" y="2002"/>
                  </a:cubicBezTo>
                  <a:lnTo>
                    <a:pt x="280" y="2002"/>
                  </a:lnTo>
                  <a:cubicBezTo>
                    <a:pt x="519" y="2002"/>
                    <a:pt x="617" y="1385"/>
                    <a:pt x="636" y="1017"/>
                  </a:cubicBezTo>
                  <a:cubicBezTo>
                    <a:pt x="657" y="644"/>
                    <a:pt x="626" y="14"/>
                    <a:pt x="382" y="1"/>
                  </a:cubicBezTo>
                  <a:close/>
                </a:path>
              </a:pathLst>
            </a:custGeom>
            <a:solidFill>
              <a:srgbClr val="76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05;p44">
              <a:extLst>
                <a:ext uri="{FF2B5EF4-FFF2-40B4-BE49-F238E27FC236}">
                  <a16:creationId xmlns:a16="http://schemas.microsoft.com/office/drawing/2014/main" id="{C360001F-8206-3E42-7D19-FC74C1AF58BC}"/>
                </a:ext>
              </a:extLst>
            </p:cNvPr>
            <p:cNvSpPr/>
            <p:nvPr/>
          </p:nvSpPr>
          <p:spPr>
            <a:xfrm>
              <a:off x="2755913" y="2464251"/>
              <a:ext cx="61176" cy="213601"/>
            </a:xfrm>
            <a:custGeom>
              <a:avLst/>
              <a:gdLst/>
              <a:ahLst/>
              <a:cxnLst/>
              <a:rect l="l" t="t" r="r" b="b"/>
              <a:pathLst>
                <a:path w="533" h="1861" extrusionOk="0">
                  <a:moveTo>
                    <a:pt x="312" y="1"/>
                  </a:moveTo>
                  <a:cubicBezTo>
                    <a:pt x="184" y="1"/>
                    <a:pt x="58" y="410"/>
                    <a:pt x="31" y="915"/>
                  </a:cubicBezTo>
                  <a:cubicBezTo>
                    <a:pt x="0" y="1430"/>
                    <a:pt x="85" y="1857"/>
                    <a:pt x="218" y="1861"/>
                  </a:cubicBezTo>
                  <a:cubicBezTo>
                    <a:pt x="219" y="1861"/>
                    <a:pt x="220" y="1861"/>
                    <a:pt x="222" y="1861"/>
                  </a:cubicBezTo>
                  <a:cubicBezTo>
                    <a:pt x="349" y="1861"/>
                    <a:pt x="476" y="1452"/>
                    <a:pt x="502" y="942"/>
                  </a:cubicBezTo>
                  <a:cubicBezTo>
                    <a:pt x="533" y="427"/>
                    <a:pt x="449" y="5"/>
                    <a:pt x="316" y="1"/>
                  </a:cubicBezTo>
                  <a:cubicBezTo>
                    <a:pt x="314" y="1"/>
                    <a:pt x="313" y="1"/>
                    <a:pt x="312" y="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06;p44">
              <a:extLst>
                <a:ext uri="{FF2B5EF4-FFF2-40B4-BE49-F238E27FC236}">
                  <a16:creationId xmlns:a16="http://schemas.microsoft.com/office/drawing/2014/main" id="{FB93A61E-6BCB-0A66-F796-A6BD4DD6C502}"/>
                </a:ext>
              </a:extLst>
            </p:cNvPr>
            <p:cNvSpPr/>
            <p:nvPr/>
          </p:nvSpPr>
          <p:spPr>
            <a:xfrm>
              <a:off x="4914536" y="2314122"/>
              <a:ext cx="225079" cy="215437"/>
            </a:xfrm>
            <a:custGeom>
              <a:avLst/>
              <a:gdLst/>
              <a:ahLst/>
              <a:cxnLst/>
              <a:rect l="l" t="t" r="r" b="b"/>
              <a:pathLst>
                <a:path w="1961" h="1877" extrusionOk="0">
                  <a:moveTo>
                    <a:pt x="676" y="1"/>
                  </a:moveTo>
                  <a:cubicBezTo>
                    <a:pt x="274" y="1"/>
                    <a:pt x="1" y="300"/>
                    <a:pt x="251" y="1229"/>
                  </a:cubicBezTo>
                  <a:cubicBezTo>
                    <a:pt x="384" y="1229"/>
                    <a:pt x="593" y="1287"/>
                    <a:pt x="593" y="1287"/>
                  </a:cubicBezTo>
                  <a:lnTo>
                    <a:pt x="664" y="1580"/>
                  </a:lnTo>
                  <a:cubicBezTo>
                    <a:pt x="664" y="1580"/>
                    <a:pt x="1085" y="1876"/>
                    <a:pt x="1458" y="1876"/>
                  </a:cubicBezTo>
                  <a:cubicBezTo>
                    <a:pt x="1668" y="1876"/>
                    <a:pt x="1863" y="1783"/>
                    <a:pt x="1961" y="1491"/>
                  </a:cubicBezTo>
                  <a:lnTo>
                    <a:pt x="1539" y="936"/>
                  </a:lnTo>
                  <a:cubicBezTo>
                    <a:pt x="1539" y="936"/>
                    <a:pt x="1822" y="381"/>
                    <a:pt x="1197" y="123"/>
                  </a:cubicBezTo>
                  <a:cubicBezTo>
                    <a:pt x="1019" y="49"/>
                    <a:pt x="838" y="1"/>
                    <a:pt x="676" y="1"/>
                  </a:cubicBezTo>
                  <a:close/>
                </a:path>
              </a:pathLst>
            </a:custGeom>
            <a:solidFill>
              <a:srgbClr val="8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07;p44">
              <a:extLst>
                <a:ext uri="{FF2B5EF4-FFF2-40B4-BE49-F238E27FC236}">
                  <a16:creationId xmlns:a16="http://schemas.microsoft.com/office/drawing/2014/main" id="{74A64071-22C0-5B3E-1A08-1D5164766603}"/>
                </a:ext>
              </a:extLst>
            </p:cNvPr>
            <p:cNvSpPr/>
            <p:nvPr/>
          </p:nvSpPr>
          <p:spPr>
            <a:xfrm>
              <a:off x="4023861" y="2455184"/>
              <a:ext cx="204878" cy="53486"/>
            </a:xfrm>
            <a:custGeom>
              <a:avLst/>
              <a:gdLst/>
              <a:ahLst/>
              <a:cxnLst/>
              <a:rect l="l" t="t" r="r" b="b"/>
              <a:pathLst>
                <a:path w="1785" h="466" extrusionOk="0">
                  <a:moveTo>
                    <a:pt x="214" y="0"/>
                  </a:moveTo>
                  <a:cubicBezTo>
                    <a:pt x="93" y="0"/>
                    <a:pt x="1" y="98"/>
                    <a:pt x="1" y="217"/>
                  </a:cubicBezTo>
                  <a:lnTo>
                    <a:pt x="1" y="248"/>
                  </a:lnTo>
                  <a:cubicBezTo>
                    <a:pt x="1" y="369"/>
                    <a:pt x="93" y="466"/>
                    <a:pt x="214" y="466"/>
                  </a:cubicBezTo>
                  <a:lnTo>
                    <a:pt x="1566" y="466"/>
                  </a:lnTo>
                  <a:cubicBezTo>
                    <a:pt x="1687" y="466"/>
                    <a:pt x="1785" y="369"/>
                    <a:pt x="1785" y="248"/>
                  </a:cubicBezTo>
                  <a:lnTo>
                    <a:pt x="1785" y="217"/>
                  </a:lnTo>
                  <a:cubicBezTo>
                    <a:pt x="1785" y="98"/>
                    <a:pt x="1687" y="0"/>
                    <a:pt x="1566" y="0"/>
                  </a:cubicBezTo>
                  <a:close/>
                </a:path>
              </a:pathLst>
            </a:custGeom>
            <a:solidFill>
              <a:srgbClr val="CA7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" name="Graphic 137" descr="Robot with solid fill">
            <a:extLst>
              <a:ext uri="{FF2B5EF4-FFF2-40B4-BE49-F238E27FC236}">
                <a16:creationId xmlns:a16="http://schemas.microsoft.com/office/drawing/2014/main" id="{5D63A045-8F22-D478-7FAC-042ED67DA4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52476" y="5217096"/>
            <a:ext cx="262731" cy="262731"/>
          </a:xfrm>
          <a:prstGeom prst="rect">
            <a:avLst/>
          </a:prstGeom>
        </p:spPr>
      </p:pic>
      <p:pic>
        <p:nvPicPr>
          <p:cNvPr id="139" name="Graphic 138" descr="Quill with solid fill">
            <a:extLst>
              <a:ext uri="{FF2B5EF4-FFF2-40B4-BE49-F238E27FC236}">
                <a16:creationId xmlns:a16="http://schemas.microsoft.com/office/drawing/2014/main" id="{16917AB4-BA47-6DD1-97BA-B6FF869BCE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69159" y="3106345"/>
            <a:ext cx="240131" cy="240131"/>
          </a:xfrm>
          <a:prstGeom prst="rect">
            <a:avLst/>
          </a:prstGeom>
        </p:spPr>
      </p:pic>
      <p:pic>
        <p:nvPicPr>
          <p:cNvPr id="140" name="Graphic 139" descr="Folder Search with solid fill">
            <a:extLst>
              <a:ext uri="{FF2B5EF4-FFF2-40B4-BE49-F238E27FC236}">
                <a16:creationId xmlns:a16="http://schemas.microsoft.com/office/drawing/2014/main" id="{83729F11-3ED8-E6A1-2AAA-FD400825CF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8425" y="3085216"/>
            <a:ext cx="302767" cy="302767"/>
          </a:xfrm>
          <a:prstGeom prst="rect">
            <a:avLst/>
          </a:prstGeom>
        </p:spPr>
      </p:pic>
      <p:pic>
        <p:nvPicPr>
          <p:cNvPr id="141" name="Graphic 140" descr="Chat bubble with solid fill">
            <a:extLst>
              <a:ext uri="{FF2B5EF4-FFF2-40B4-BE49-F238E27FC236}">
                <a16:creationId xmlns:a16="http://schemas.microsoft.com/office/drawing/2014/main" id="{A9E33EBE-89C1-ABA2-6237-248280597B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37166" y="3895206"/>
            <a:ext cx="223996" cy="223996"/>
          </a:xfrm>
          <a:prstGeom prst="rect">
            <a:avLst/>
          </a:prstGeom>
        </p:spPr>
      </p:pic>
      <p:pic>
        <p:nvPicPr>
          <p:cNvPr id="142" name="Graphic 141" descr="Layers Design with solid fill">
            <a:extLst>
              <a:ext uri="{FF2B5EF4-FFF2-40B4-BE49-F238E27FC236}">
                <a16:creationId xmlns:a16="http://schemas.microsoft.com/office/drawing/2014/main" id="{959FD550-E2A6-B00A-A662-65ADBC47728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572643" y="3139664"/>
            <a:ext cx="258528" cy="258528"/>
          </a:xfrm>
          <a:prstGeom prst="rect">
            <a:avLst/>
          </a:prstGeom>
        </p:spPr>
      </p:pic>
      <p:pic>
        <p:nvPicPr>
          <p:cNvPr id="143" name="Graphic 142" descr="Monitor with solid fill">
            <a:extLst>
              <a:ext uri="{FF2B5EF4-FFF2-40B4-BE49-F238E27FC236}">
                <a16:creationId xmlns:a16="http://schemas.microsoft.com/office/drawing/2014/main" id="{528B6524-8776-4241-E8AB-016A79A6E9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94164" y="3867215"/>
            <a:ext cx="268569" cy="268569"/>
          </a:xfrm>
          <a:prstGeom prst="rect">
            <a:avLst/>
          </a:prstGeom>
        </p:spPr>
      </p:pic>
      <p:pic>
        <p:nvPicPr>
          <p:cNvPr id="144" name="Graphic 143" descr="Document with solid fill">
            <a:extLst>
              <a:ext uri="{FF2B5EF4-FFF2-40B4-BE49-F238E27FC236}">
                <a16:creationId xmlns:a16="http://schemas.microsoft.com/office/drawing/2014/main" id="{CC2167B9-637C-E987-0264-96C46DE758B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1567325" y="3928377"/>
            <a:ext cx="109113" cy="109113"/>
          </a:xfrm>
          <a:prstGeom prst="rect">
            <a:avLst/>
          </a:prstGeom>
        </p:spPr>
      </p:pic>
      <p:pic>
        <p:nvPicPr>
          <p:cNvPr id="145" name="Graphic 144" descr="Spider with solid fill">
            <a:extLst>
              <a:ext uri="{FF2B5EF4-FFF2-40B4-BE49-F238E27FC236}">
                <a16:creationId xmlns:a16="http://schemas.microsoft.com/office/drawing/2014/main" id="{0493B09F-330A-C10E-2953-17CA6804CC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952" y="4562850"/>
            <a:ext cx="228827" cy="228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Plugged Unplugged with solid fill">
            <a:extLst>
              <a:ext uri="{FF2B5EF4-FFF2-40B4-BE49-F238E27FC236}">
                <a16:creationId xmlns:a16="http://schemas.microsoft.com/office/drawing/2014/main" id="{6682D8AB-C758-9343-444E-6AA71239640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8711730">
            <a:off x="3584124" y="4580335"/>
            <a:ext cx="267742" cy="267742"/>
          </a:xfrm>
          <a:prstGeom prst="rect">
            <a:avLst/>
          </a:prstGeom>
        </p:spPr>
      </p:pic>
      <p:pic>
        <p:nvPicPr>
          <p:cNvPr id="148" name="Graphic 147" descr="Users with solid fill">
            <a:extLst>
              <a:ext uri="{FF2B5EF4-FFF2-40B4-BE49-F238E27FC236}">
                <a16:creationId xmlns:a16="http://schemas.microsoft.com/office/drawing/2014/main" id="{0DEEE94E-B589-176F-8FA8-AB039F8C42D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46551" y="3837209"/>
            <a:ext cx="336483" cy="336483"/>
          </a:xfrm>
          <a:prstGeom prst="rect">
            <a:avLst/>
          </a:prstGeom>
        </p:spPr>
      </p:pic>
      <p:pic>
        <p:nvPicPr>
          <p:cNvPr id="150" name="Graphic 149" descr="Research with solid fill">
            <a:extLst>
              <a:ext uri="{FF2B5EF4-FFF2-40B4-BE49-F238E27FC236}">
                <a16:creationId xmlns:a16="http://schemas.microsoft.com/office/drawing/2014/main" id="{8C31CC9F-223E-09CB-8669-FC2D669679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94524" y="3127147"/>
            <a:ext cx="254213" cy="254213"/>
          </a:xfrm>
          <a:prstGeom prst="rect">
            <a:avLst/>
          </a:prstGeom>
        </p:spPr>
      </p:pic>
      <p:pic>
        <p:nvPicPr>
          <p:cNvPr id="154" name="Graphic 153" descr="Scribble with solid fill">
            <a:extLst>
              <a:ext uri="{FF2B5EF4-FFF2-40B4-BE49-F238E27FC236}">
                <a16:creationId xmlns:a16="http://schemas.microsoft.com/office/drawing/2014/main" id="{72CF3964-7260-729B-C331-BAB580E9A80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607817" y="5250564"/>
            <a:ext cx="245043" cy="245043"/>
          </a:xfrm>
          <a:prstGeom prst="rect">
            <a:avLst/>
          </a:prstGeom>
        </p:spPr>
      </p:pic>
      <p:pic>
        <p:nvPicPr>
          <p:cNvPr id="156" name="Graphic 155" descr="Presentation with bar chart with solid fill">
            <a:extLst>
              <a:ext uri="{FF2B5EF4-FFF2-40B4-BE49-F238E27FC236}">
                <a16:creationId xmlns:a16="http://schemas.microsoft.com/office/drawing/2014/main" id="{D52D56D2-159E-615C-C577-D431C2DD80B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47825" y="4562790"/>
            <a:ext cx="253454" cy="253454"/>
          </a:xfrm>
          <a:prstGeom prst="rect">
            <a:avLst/>
          </a:prstGeom>
        </p:spPr>
      </p:pic>
      <p:pic>
        <p:nvPicPr>
          <p:cNvPr id="158" name="Graphic 157" descr="Processor with solid fill">
            <a:extLst>
              <a:ext uri="{FF2B5EF4-FFF2-40B4-BE49-F238E27FC236}">
                <a16:creationId xmlns:a16="http://schemas.microsoft.com/office/drawing/2014/main" id="{964E82A5-05AB-E4CF-CDD2-D6CB4A5013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571323" y="3837188"/>
            <a:ext cx="263850" cy="263850"/>
          </a:xfrm>
          <a:prstGeom prst="rect">
            <a:avLst/>
          </a:prstGeom>
        </p:spPr>
      </p:pic>
      <p:pic>
        <p:nvPicPr>
          <p:cNvPr id="3" name="Graphic 2" descr="Hamburger Menu Icon with solid fill">
            <a:extLst>
              <a:ext uri="{FF2B5EF4-FFF2-40B4-BE49-F238E27FC236}">
                <a16:creationId xmlns:a16="http://schemas.microsoft.com/office/drawing/2014/main" id="{EB14FD37-0134-1F0B-3087-6B4CE3FEC96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84918" y="4569306"/>
            <a:ext cx="224968" cy="224968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16A9B3-D9C2-299A-1368-4B6DC3DBEED9}"/>
              </a:ext>
            </a:extLst>
          </p:cNvPr>
          <p:cNvCxnSpPr>
            <a:cxnSpLocks/>
          </p:cNvCxnSpPr>
          <p:nvPr/>
        </p:nvCxnSpPr>
        <p:spPr>
          <a:xfrm flipV="1">
            <a:off x="2335777" y="5856434"/>
            <a:ext cx="0" cy="197467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9A36386-9320-7FCA-9247-B8DDE373CC49}"/>
              </a:ext>
            </a:extLst>
          </p:cNvPr>
          <p:cNvCxnSpPr>
            <a:cxnSpLocks/>
          </p:cNvCxnSpPr>
          <p:nvPr/>
        </p:nvCxnSpPr>
        <p:spPr>
          <a:xfrm flipV="1">
            <a:off x="4639480" y="5856434"/>
            <a:ext cx="4945" cy="197467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 descr="A picture containing graphics, screenshot, circle, graphic design&#10;&#10;Description automatically generated">
            <a:extLst>
              <a:ext uri="{FF2B5EF4-FFF2-40B4-BE49-F238E27FC236}">
                <a16:creationId xmlns:a16="http://schemas.microsoft.com/office/drawing/2014/main" id="{CF779152-AAAF-539B-2345-C78AF775865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" y="154963"/>
            <a:ext cx="2125199" cy="1062600"/>
          </a:xfrm>
          <a:prstGeom prst="rect">
            <a:avLst/>
          </a:prstGeom>
        </p:spPr>
      </p:pic>
      <p:pic>
        <p:nvPicPr>
          <p:cNvPr id="153" name="図 12">
            <a:extLst>
              <a:ext uri="{FF2B5EF4-FFF2-40B4-BE49-F238E27FC236}">
                <a16:creationId xmlns:a16="http://schemas.microsoft.com/office/drawing/2014/main" id="{86F7F40D-F6D1-02BA-5BFF-D8B87B1D395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1887" y="2719989"/>
            <a:ext cx="301575" cy="873376"/>
          </a:xfrm>
          <a:prstGeom prst="rect">
            <a:avLst/>
          </a:prstGeom>
          <a:noFill/>
        </p:spPr>
      </p:pic>
      <p:grpSp>
        <p:nvGrpSpPr>
          <p:cNvPr id="157" name="组合 42">
            <a:extLst>
              <a:ext uri="{FF2B5EF4-FFF2-40B4-BE49-F238E27FC236}">
                <a16:creationId xmlns:a16="http://schemas.microsoft.com/office/drawing/2014/main" id="{849E14C4-C615-70CC-C556-C5AEB6ABE98E}"/>
              </a:ext>
            </a:extLst>
          </p:cNvPr>
          <p:cNvGrpSpPr>
            <a:grpSpLocks noChangeAspect="1"/>
          </p:cNvGrpSpPr>
          <p:nvPr/>
        </p:nvGrpSpPr>
        <p:grpSpPr>
          <a:xfrm>
            <a:off x="1538258" y="2679396"/>
            <a:ext cx="1224000" cy="321931"/>
            <a:chOff x="2139949" y="4981575"/>
            <a:chExt cx="8018464" cy="2109016"/>
          </a:xfrm>
        </p:grpSpPr>
        <p:sp>
          <p:nvSpPr>
            <p:cNvPr id="159" name="任意多边形: 形状 8">
              <a:extLst>
                <a:ext uri="{FF2B5EF4-FFF2-40B4-BE49-F238E27FC236}">
                  <a16:creationId xmlns:a16="http://schemas.microsoft.com/office/drawing/2014/main" id="{0AC85736-D26C-8C31-016B-86C3CCF0C0DE}"/>
                </a:ext>
              </a:extLst>
            </p:cNvPr>
            <p:cNvSpPr/>
            <p:nvPr/>
          </p:nvSpPr>
          <p:spPr>
            <a:xfrm>
              <a:off x="2139949" y="4981575"/>
              <a:ext cx="608013" cy="314325"/>
            </a:xfrm>
            <a:custGeom>
              <a:avLst/>
              <a:gdLst>
                <a:gd name="connsiteX0" fmla="*/ 317500 w 663575"/>
                <a:gd name="connsiteY0" fmla="*/ 0 h 349250"/>
                <a:gd name="connsiteX1" fmla="*/ 0 w 663575"/>
                <a:gd name="connsiteY1" fmla="*/ 349250 h 349250"/>
                <a:gd name="connsiteX2" fmla="*/ 663575 w 663575"/>
                <a:gd name="connsiteY2" fmla="*/ 349250 h 349250"/>
                <a:gd name="connsiteX3" fmla="*/ 317500 w 663575"/>
                <a:gd name="connsiteY3" fmla="*/ 0 h 349250"/>
                <a:gd name="connsiteX0" fmla="*/ 317500 w 675481"/>
                <a:gd name="connsiteY0" fmla="*/ 0 h 349250"/>
                <a:gd name="connsiteX1" fmla="*/ 0 w 675481"/>
                <a:gd name="connsiteY1" fmla="*/ 349250 h 349250"/>
                <a:gd name="connsiteX2" fmla="*/ 675481 w 675481"/>
                <a:gd name="connsiteY2" fmla="*/ 330200 h 349250"/>
                <a:gd name="connsiteX3" fmla="*/ 317500 w 675481"/>
                <a:gd name="connsiteY3" fmla="*/ 0 h 349250"/>
                <a:gd name="connsiteX0" fmla="*/ 291306 w 649287"/>
                <a:gd name="connsiteY0" fmla="*/ 0 h 330200"/>
                <a:gd name="connsiteX1" fmla="*/ 0 w 649287"/>
                <a:gd name="connsiteY1" fmla="*/ 323056 h 330200"/>
                <a:gd name="connsiteX2" fmla="*/ 649287 w 649287"/>
                <a:gd name="connsiteY2" fmla="*/ 330200 h 330200"/>
                <a:gd name="connsiteX3" fmla="*/ 291306 w 649287"/>
                <a:gd name="connsiteY3" fmla="*/ 0 h 330200"/>
                <a:gd name="connsiteX0" fmla="*/ 303212 w 661193"/>
                <a:gd name="connsiteY0" fmla="*/ 0 h 332581"/>
                <a:gd name="connsiteX1" fmla="*/ 0 w 661193"/>
                <a:gd name="connsiteY1" fmla="*/ 332581 h 332581"/>
                <a:gd name="connsiteX2" fmla="*/ 661193 w 661193"/>
                <a:gd name="connsiteY2" fmla="*/ 330200 h 332581"/>
                <a:gd name="connsiteX3" fmla="*/ 303212 w 661193"/>
                <a:gd name="connsiteY3" fmla="*/ 0 h 332581"/>
                <a:gd name="connsiteX0" fmla="*/ 303212 w 665955"/>
                <a:gd name="connsiteY0" fmla="*/ 0 h 339725"/>
                <a:gd name="connsiteX1" fmla="*/ 0 w 665955"/>
                <a:gd name="connsiteY1" fmla="*/ 332581 h 339725"/>
                <a:gd name="connsiteX2" fmla="*/ 665955 w 665955"/>
                <a:gd name="connsiteY2" fmla="*/ 339725 h 339725"/>
                <a:gd name="connsiteX3" fmla="*/ 303212 w 665955"/>
                <a:gd name="connsiteY3" fmla="*/ 0 h 339725"/>
                <a:gd name="connsiteX0" fmla="*/ 295682 w 658425"/>
                <a:gd name="connsiteY0" fmla="*/ 0 h 339725"/>
                <a:gd name="connsiteX1" fmla="*/ 0 w 658425"/>
                <a:gd name="connsiteY1" fmla="*/ 327586 h 339725"/>
                <a:gd name="connsiteX2" fmla="*/ 658425 w 658425"/>
                <a:gd name="connsiteY2" fmla="*/ 339725 h 339725"/>
                <a:gd name="connsiteX3" fmla="*/ 295682 w 658425"/>
                <a:gd name="connsiteY3" fmla="*/ 0 h 339725"/>
                <a:gd name="connsiteX0" fmla="*/ 295682 w 603208"/>
                <a:gd name="connsiteY0" fmla="*/ 0 h 329733"/>
                <a:gd name="connsiteX1" fmla="*/ 0 w 603208"/>
                <a:gd name="connsiteY1" fmla="*/ 327586 h 329733"/>
                <a:gd name="connsiteX2" fmla="*/ 603208 w 603208"/>
                <a:gd name="connsiteY2" fmla="*/ 329733 h 329733"/>
                <a:gd name="connsiteX3" fmla="*/ 295682 w 603208"/>
                <a:gd name="connsiteY3" fmla="*/ 0 h 329733"/>
                <a:gd name="connsiteX0" fmla="*/ 295682 w 640856"/>
                <a:gd name="connsiteY0" fmla="*/ 0 h 329733"/>
                <a:gd name="connsiteX1" fmla="*/ 0 w 640856"/>
                <a:gd name="connsiteY1" fmla="*/ 327586 h 329733"/>
                <a:gd name="connsiteX2" fmla="*/ 640856 w 640856"/>
                <a:gd name="connsiteY2" fmla="*/ 329733 h 329733"/>
                <a:gd name="connsiteX3" fmla="*/ 295682 w 640856"/>
                <a:gd name="connsiteY3" fmla="*/ 0 h 3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856" h="329733">
                  <a:moveTo>
                    <a:pt x="295682" y="0"/>
                  </a:moveTo>
                  <a:lnTo>
                    <a:pt x="0" y="327586"/>
                  </a:lnTo>
                  <a:lnTo>
                    <a:pt x="640856" y="329733"/>
                  </a:lnTo>
                  <a:lnTo>
                    <a:pt x="295682" y="0"/>
                  </a:lnTo>
                  <a:close/>
                </a:path>
              </a:pathLst>
            </a:custGeom>
            <a:solidFill>
              <a:srgbClr val="96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任意多边形: 形状 9">
              <a:extLst>
                <a:ext uri="{FF2B5EF4-FFF2-40B4-BE49-F238E27FC236}">
                  <a16:creationId xmlns:a16="http://schemas.microsoft.com/office/drawing/2014/main" id="{E89874BB-BBE9-2E5A-800C-33B23240FB23}"/>
                </a:ext>
              </a:extLst>
            </p:cNvPr>
            <p:cNvSpPr/>
            <p:nvPr/>
          </p:nvSpPr>
          <p:spPr>
            <a:xfrm flipH="1">
              <a:off x="9501187" y="4981575"/>
              <a:ext cx="657226" cy="314325"/>
            </a:xfrm>
            <a:custGeom>
              <a:avLst/>
              <a:gdLst>
                <a:gd name="connsiteX0" fmla="*/ 317500 w 663575"/>
                <a:gd name="connsiteY0" fmla="*/ 0 h 349250"/>
                <a:gd name="connsiteX1" fmla="*/ 0 w 663575"/>
                <a:gd name="connsiteY1" fmla="*/ 349250 h 349250"/>
                <a:gd name="connsiteX2" fmla="*/ 663575 w 663575"/>
                <a:gd name="connsiteY2" fmla="*/ 349250 h 349250"/>
                <a:gd name="connsiteX3" fmla="*/ 317500 w 663575"/>
                <a:gd name="connsiteY3" fmla="*/ 0 h 349250"/>
                <a:gd name="connsiteX0" fmla="*/ 317500 w 685006"/>
                <a:gd name="connsiteY0" fmla="*/ 0 h 349250"/>
                <a:gd name="connsiteX1" fmla="*/ 0 w 685006"/>
                <a:gd name="connsiteY1" fmla="*/ 349250 h 349250"/>
                <a:gd name="connsiteX2" fmla="*/ 685006 w 685006"/>
                <a:gd name="connsiteY2" fmla="*/ 330200 h 349250"/>
                <a:gd name="connsiteX3" fmla="*/ 317500 w 685006"/>
                <a:gd name="connsiteY3" fmla="*/ 0 h 349250"/>
                <a:gd name="connsiteX0" fmla="*/ 329407 w 685006"/>
                <a:gd name="connsiteY0" fmla="*/ 0 h 349250"/>
                <a:gd name="connsiteX1" fmla="*/ 0 w 685006"/>
                <a:gd name="connsiteY1" fmla="*/ 349250 h 349250"/>
                <a:gd name="connsiteX2" fmla="*/ 685006 w 685006"/>
                <a:gd name="connsiteY2" fmla="*/ 330200 h 349250"/>
                <a:gd name="connsiteX3" fmla="*/ 329407 w 685006"/>
                <a:gd name="connsiteY3" fmla="*/ 0 h 349250"/>
                <a:gd name="connsiteX0" fmla="*/ 303213 w 658812"/>
                <a:gd name="connsiteY0" fmla="*/ 0 h 330200"/>
                <a:gd name="connsiteX1" fmla="*/ 0 w 658812"/>
                <a:gd name="connsiteY1" fmla="*/ 315912 h 330200"/>
                <a:gd name="connsiteX2" fmla="*/ 658812 w 658812"/>
                <a:gd name="connsiteY2" fmla="*/ 330200 h 330200"/>
                <a:gd name="connsiteX3" fmla="*/ 303213 w 658812"/>
                <a:gd name="connsiteY3" fmla="*/ 0 h 330200"/>
                <a:gd name="connsiteX0" fmla="*/ 319882 w 675481"/>
                <a:gd name="connsiteY0" fmla="*/ 0 h 334962"/>
                <a:gd name="connsiteX1" fmla="*/ 0 w 675481"/>
                <a:gd name="connsiteY1" fmla="*/ 334962 h 334962"/>
                <a:gd name="connsiteX2" fmla="*/ 675481 w 675481"/>
                <a:gd name="connsiteY2" fmla="*/ 330200 h 334962"/>
                <a:gd name="connsiteX3" fmla="*/ 319882 w 675481"/>
                <a:gd name="connsiteY3" fmla="*/ 0 h 334962"/>
                <a:gd name="connsiteX0" fmla="*/ 319882 w 673100"/>
                <a:gd name="connsiteY0" fmla="*/ 0 h 334963"/>
                <a:gd name="connsiteX1" fmla="*/ 0 w 673100"/>
                <a:gd name="connsiteY1" fmla="*/ 334962 h 334963"/>
                <a:gd name="connsiteX2" fmla="*/ 673100 w 673100"/>
                <a:gd name="connsiteY2" fmla="*/ 334963 h 334963"/>
                <a:gd name="connsiteX3" fmla="*/ 319882 w 673100"/>
                <a:gd name="connsiteY3" fmla="*/ 0 h 334963"/>
                <a:gd name="connsiteX0" fmla="*/ 327190 w 673100"/>
                <a:gd name="connsiteY0" fmla="*/ 0 h 334963"/>
                <a:gd name="connsiteX1" fmla="*/ 0 w 673100"/>
                <a:gd name="connsiteY1" fmla="*/ 334962 h 334963"/>
                <a:gd name="connsiteX2" fmla="*/ 673100 w 673100"/>
                <a:gd name="connsiteY2" fmla="*/ 334963 h 334963"/>
                <a:gd name="connsiteX3" fmla="*/ 327190 w 673100"/>
                <a:gd name="connsiteY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100" h="334963">
                  <a:moveTo>
                    <a:pt x="327190" y="0"/>
                  </a:moveTo>
                  <a:lnTo>
                    <a:pt x="0" y="334962"/>
                  </a:lnTo>
                  <a:lnTo>
                    <a:pt x="673100" y="334963"/>
                  </a:lnTo>
                  <a:lnTo>
                    <a:pt x="327190" y="0"/>
                  </a:lnTo>
                  <a:close/>
                </a:path>
              </a:pathLst>
            </a:custGeom>
            <a:solidFill>
              <a:srgbClr val="96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任意多边形: 形状 6">
              <a:extLst>
                <a:ext uri="{FF2B5EF4-FFF2-40B4-BE49-F238E27FC236}">
                  <a16:creationId xmlns:a16="http://schemas.microsoft.com/office/drawing/2014/main" id="{273D4406-2199-5CE5-B902-AC5F4713FA55}"/>
                </a:ext>
              </a:extLst>
            </p:cNvPr>
            <p:cNvSpPr/>
            <p:nvPr/>
          </p:nvSpPr>
          <p:spPr>
            <a:xfrm>
              <a:off x="2419351" y="4981575"/>
              <a:ext cx="7419975" cy="2109016"/>
            </a:xfrm>
            <a:custGeom>
              <a:avLst/>
              <a:gdLst>
                <a:gd name="connsiteX0" fmla="*/ 0 w 7419975"/>
                <a:gd name="connsiteY0" fmla="*/ 76200 h 1228725"/>
                <a:gd name="connsiteX1" fmla="*/ 1200150 w 7419975"/>
                <a:gd name="connsiteY1" fmla="*/ 1228725 h 1228725"/>
                <a:gd name="connsiteX2" fmla="*/ 6200775 w 7419975"/>
                <a:gd name="connsiteY2" fmla="*/ 1219200 h 1228725"/>
                <a:gd name="connsiteX3" fmla="*/ 7419975 w 7419975"/>
                <a:gd name="connsiteY3" fmla="*/ 76200 h 1228725"/>
                <a:gd name="connsiteX4" fmla="*/ 9525 w 7419975"/>
                <a:gd name="connsiteY4" fmla="*/ 0 h 1228725"/>
                <a:gd name="connsiteX5" fmla="*/ 0 w 7419975"/>
                <a:gd name="connsiteY5" fmla="*/ 76200 h 1228725"/>
                <a:gd name="connsiteX0" fmla="*/ 0 w 7419975"/>
                <a:gd name="connsiteY0" fmla="*/ 0 h 1152525"/>
                <a:gd name="connsiteX1" fmla="*/ 1200150 w 7419975"/>
                <a:gd name="connsiteY1" fmla="*/ 1152525 h 1152525"/>
                <a:gd name="connsiteX2" fmla="*/ 6200775 w 7419975"/>
                <a:gd name="connsiteY2" fmla="*/ 1143000 h 1152525"/>
                <a:gd name="connsiteX3" fmla="*/ 7419975 w 7419975"/>
                <a:gd name="connsiteY3" fmla="*/ 0 h 1152525"/>
                <a:gd name="connsiteX4" fmla="*/ 0 w 7419975"/>
                <a:gd name="connsiteY4" fmla="*/ 0 h 1152525"/>
                <a:gd name="connsiteX0" fmla="*/ 0 w 7419975"/>
                <a:gd name="connsiteY0" fmla="*/ 0 h 1152525"/>
                <a:gd name="connsiteX1" fmla="*/ 1200150 w 7419975"/>
                <a:gd name="connsiteY1" fmla="*/ 1152525 h 1152525"/>
                <a:gd name="connsiteX2" fmla="*/ 6200775 w 7419975"/>
                <a:gd name="connsiteY2" fmla="*/ 1152525 h 1152525"/>
                <a:gd name="connsiteX3" fmla="*/ 7419975 w 7419975"/>
                <a:gd name="connsiteY3" fmla="*/ 0 h 1152525"/>
                <a:gd name="connsiteX4" fmla="*/ 0 w 7419975"/>
                <a:gd name="connsiteY4" fmla="*/ 0 h 1152525"/>
                <a:gd name="connsiteX0" fmla="*/ 0 w 7419975"/>
                <a:gd name="connsiteY0" fmla="*/ 0 h 1154906"/>
                <a:gd name="connsiteX1" fmla="*/ 1154906 w 7419975"/>
                <a:gd name="connsiteY1" fmla="*/ 1154906 h 1154906"/>
                <a:gd name="connsiteX2" fmla="*/ 6200775 w 7419975"/>
                <a:gd name="connsiteY2" fmla="*/ 1152525 h 1154906"/>
                <a:gd name="connsiteX3" fmla="*/ 7419975 w 7419975"/>
                <a:gd name="connsiteY3" fmla="*/ 0 h 1154906"/>
                <a:gd name="connsiteX4" fmla="*/ 0 w 7419975"/>
                <a:gd name="connsiteY4" fmla="*/ 0 h 1154906"/>
                <a:gd name="connsiteX0" fmla="*/ 0 w 7419975"/>
                <a:gd name="connsiteY0" fmla="*/ 0 h 1154907"/>
                <a:gd name="connsiteX1" fmla="*/ 1154906 w 7419975"/>
                <a:gd name="connsiteY1" fmla="*/ 1154906 h 1154907"/>
                <a:gd name="connsiteX2" fmla="*/ 6265069 w 7419975"/>
                <a:gd name="connsiteY2" fmla="*/ 1154907 h 1154907"/>
                <a:gd name="connsiteX3" fmla="*/ 7419975 w 7419975"/>
                <a:gd name="connsiteY3" fmla="*/ 0 h 1154907"/>
                <a:gd name="connsiteX4" fmla="*/ 0 w 7419975"/>
                <a:gd name="connsiteY4" fmla="*/ 0 h 11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975" h="1154907">
                  <a:moveTo>
                    <a:pt x="0" y="0"/>
                  </a:moveTo>
                  <a:lnTo>
                    <a:pt x="1154906" y="1154906"/>
                  </a:lnTo>
                  <a:lnTo>
                    <a:pt x="6265069" y="1154907"/>
                  </a:lnTo>
                  <a:lnTo>
                    <a:pt x="7419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C60B4B96-4BD6-DA1A-EFB2-C3F98C3F5558}"/>
              </a:ext>
            </a:extLst>
          </p:cNvPr>
          <p:cNvSpPr txBox="1"/>
          <p:nvPr/>
        </p:nvSpPr>
        <p:spPr>
          <a:xfrm>
            <a:off x="1517025" y="2722917"/>
            <a:ext cx="1235546" cy="253916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ppins"/>
                <a:cs typeface="Poppins"/>
              </a:rPr>
              <a:t>FEATURES</a:t>
            </a:r>
            <a:endParaRPr lang="en-US" sz="10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oppins"/>
              <a:cs typeface="Poppin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80AC30A-1823-44FA-4E76-F9B243564978}"/>
              </a:ext>
            </a:extLst>
          </p:cNvPr>
          <p:cNvGrpSpPr/>
          <p:nvPr/>
        </p:nvGrpSpPr>
        <p:grpSpPr>
          <a:xfrm>
            <a:off x="523612" y="5813457"/>
            <a:ext cx="1224000" cy="628068"/>
            <a:chOff x="1251068" y="5915932"/>
            <a:chExt cx="1224000" cy="628068"/>
          </a:xfrm>
        </p:grpSpPr>
        <p:pic>
          <p:nvPicPr>
            <p:cNvPr id="164" name="図 12">
              <a:extLst>
                <a:ext uri="{FF2B5EF4-FFF2-40B4-BE49-F238E27FC236}">
                  <a16:creationId xmlns:a16="http://schemas.microsoft.com/office/drawing/2014/main" id="{2603F3E2-A6FF-88D5-539B-451DC184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98037" y="5956525"/>
              <a:ext cx="301575" cy="873376"/>
            </a:xfrm>
            <a:prstGeom prst="rect">
              <a:avLst/>
            </a:prstGeom>
          </p:spPr>
        </p:pic>
        <p:grpSp>
          <p:nvGrpSpPr>
            <p:cNvPr id="165" name="组合 42">
              <a:extLst>
                <a:ext uri="{FF2B5EF4-FFF2-40B4-BE49-F238E27FC236}">
                  <a16:creationId xmlns:a16="http://schemas.microsoft.com/office/drawing/2014/main" id="{728E8091-E747-F575-A8C5-63F562F787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1068" y="5915932"/>
              <a:ext cx="1224000" cy="321931"/>
              <a:chOff x="2139949" y="4981575"/>
              <a:chExt cx="8018464" cy="2109016"/>
            </a:xfrm>
          </p:grpSpPr>
          <p:sp>
            <p:nvSpPr>
              <p:cNvPr id="166" name="任意多边形: 形状 8">
                <a:extLst>
                  <a:ext uri="{FF2B5EF4-FFF2-40B4-BE49-F238E27FC236}">
                    <a16:creationId xmlns:a16="http://schemas.microsoft.com/office/drawing/2014/main" id="{AB87A286-1F3B-B3B3-65CF-0B44137286C3}"/>
                  </a:ext>
                </a:extLst>
              </p:cNvPr>
              <p:cNvSpPr/>
              <p:nvPr/>
            </p:nvSpPr>
            <p:spPr>
              <a:xfrm>
                <a:off x="2139949" y="4981575"/>
                <a:ext cx="608013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75481"/>
                  <a:gd name="connsiteY0" fmla="*/ 0 h 349250"/>
                  <a:gd name="connsiteX1" fmla="*/ 0 w 675481"/>
                  <a:gd name="connsiteY1" fmla="*/ 349250 h 349250"/>
                  <a:gd name="connsiteX2" fmla="*/ 675481 w 675481"/>
                  <a:gd name="connsiteY2" fmla="*/ 330200 h 349250"/>
                  <a:gd name="connsiteX3" fmla="*/ 317500 w 675481"/>
                  <a:gd name="connsiteY3" fmla="*/ 0 h 349250"/>
                  <a:gd name="connsiteX0" fmla="*/ 291306 w 649287"/>
                  <a:gd name="connsiteY0" fmla="*/ 0 h 330200"/>
                  <a:gd name="connsiteX1" fmla="*/ 0 w 649287"/>
                  <a:gd name="connsiteY1" fmla="*/ 323056 h 330200"/>
                  <a:gd name="connsiteX2" fmla="*/ 649287 w 649287"/>
                  <a:gd name="connsiteY2" fmla="*/ 330200 h 330200"/>
                  <a:gd name="connsiteX3" fmla="*/ 291306 w 649287"/>
                  <a:gd name="connsiteY3" fmla="*/ 0 h 330200"/>
                  <a:gd name="connsiteX0" fmla="*/ 303212 w 661193"/>
                  <a:gd name="connsiteY0" fmla="*/ 0 h 332581"/>
                  <a:gd name="connsiteX1" fmla="*/ 0 w 661193"/>
                  <a:gd name="connsiteY1" fmla="*/ 332581 h 332581"/>
                  <a:gd name="connsiteX2" fmla="*/ 661193 w 661193"/>
                  <a:gd name="connsiteY2" fmla="*/ 330200 h 332581"/>
                  <a:gd name="connsiteX3" fmla="*/ 303212 w 661193"/>
                  <a:gd name="connsiteY3" fmla="*/ 0 h 332581"/>
                  <a:gd name="connsiteX0" fmla="*/ 303212 w 665955"/>
                  <a:gd name="connsiteY0" fmla="*/ 0 h 339725"/>
                  <a:gd name="connsiteX1" fmla="*/ 0 w 665955"/>
                  <a:gd name="connsiteY1" fmla="*/ 332581 h 339725"/>
                  <a:gd name="connsiteX2" fmla="*/ 665955 w 665955"/>
                  <a:gd name="connsiteY2" fmla="*/ 339725 h 339725"/>
                  <a:gd name="connsiteX3" fmla="*/ 303212 w 665955"/>
                  <a:gd name="connsiteY3" fmla="*/ 0 h 339725"/>
                  <a:gd name="connsiteX0" fmla="*/ 295682 w 658425"/>
                  <a:gd name="connsiteY0" fmla="*/ 0 h 339725"/>
                  <a:gd name="connsiteX1" fmla="*/ 0 w 658425"/>
                  <a:gd name="connsiteY1" fmla="*/ 327586 h 339725"/>
                  <a:gd name="connsiteX2" fmla="*/ 658425 w 658425"/>
                  <a:gd name="connsiteY2" fmla="*/ 339725 h 339725"/>
                  <a:gd name="connsiteX3" fmla="*/ 295682 w 658425"/>
                  <a:gd name="connsiteY3" fmla="*/ 0 h 339725"/>
                  <a:gd name="connsiteX0" fmla="*/ 295682 w 603208"/>
                  <a:gd name="connsiteY0" fmla="*/ 0 h 329733"/>
                  <a:gd name="connsiteX1" fmla="*/ 0 w 603208"/>
                  <a:gd name="connsiteY1" fmla="*/ 327586 h 329733"/>
                  <a:gd name="connsiteX2" fmla="*/ 603208 w 603208"/>
                  <a:gd name="connsiteY2" fmla="*/ 329733 h 329733"/>
                  <a:gd name="connsiteX3" fmla="*/ 295682 w 603208"/>
                  <a:gd name="connsiteY3" fmla="*/ 0 h 329733"/>
                  <a:gd name="connsiteX0" fmla="*/ 295682 w 640856"/>
                  <a:gd name="connsiteY0" fmla="*/ 0 h 329733"/>
                  <a:gd name="connsiteX1" fmla="*/ 0 w 640856"/>
                  <a:gd name="connsiteY1" fmla="*/ 327586 h 329733"/>
                  <a:gd name="connsiteX2" fmla="*/ 640856 w 640856"/>
                  <a:gd name="connsiteY2" fmla="*/ 329733 h 329733"/>
                  <a:gd name="connsiteX3" fmla="*/ 295682 w 640856"/>
                  <a:gd name="connsiteY3" fmla="*/ 0 h 32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856" h="329733">
                    <a:moveTo>
                      <a:pt x="295682" y="0"/>
                    </a:moveTo>
                    <a:lnTo>
                      <a:pt x="0" y="327586"/>
                    </a:lnTo>
                    <a:lnTo>
                      <a:pt x="640856" y="329733"/>
                    </a:lnTo>
                    <a:lnTo>
                      <a:pt x="295682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任意多边形: 形状 9">
                <a:extLst>
                  <a:ext uri="{FF2B5EF4-FFF2-40B4-BE49-F238E27FC236}">
                    <a16:creationId xmlns:a16="http://schemas.microsoft.com/office/drawing/2014/main" id="{163CAB8F-1491-B1F9-80A1-703F09FF982A}"/>
                  </a:ext>
                </a:extLst>
              </p:cNvPr>
              <p:cNvSpPr/>
              <p:nvPr/>
            </p:nvSpPr>
            <p:spPr>
              <a:xfrm flipH="1">
                <a:off x="9501187" y="4981575"/>
                <a:ext cx="657226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17500 w 685006"/>
                  <a:gd name="connsiteY3" fmla="*/ 0 h 349250"/>
                  <a:gd name="connsiteX0" fmla="*/ 329407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29407 w 685006"/>
                  <a:gd name="connsiteY3" fmla="*/ 0 h 349250"/>
                  <a:gd name="connsiteX0" fmla="*/ 303213 w 658812"/>
                  <a:gd name="connsiteY0" fmla="*/ 0 h 330200"/>
                  <a:gd name="connsiteX1" fmla="*/ 0 w 658812"/>
                  <a:gd name="connsiteY1" fmla="*/ 315912 h 330200"/>
                  <a:gd name="connsiteX2" fmla="*/ 658812 w 658812"/>
                  <a:gd name="connsiteY2" fmla="*/ 330200 h 330200"/>
                  <a:gd name="connsiteX3" fmla="*/ 303213 w 658812"/>
                  <a:gd name="connsiteY3" fmla="*/ 0 h 330200"/>
                  <a:gd name="connsiteX0" fmla="*/ 319882 w 675481"/>
                  <a:gd name="connsiteY0" fmla="*/ 0 h 334962"/>
                  <a:gd name="connsiteX1" fmla="*/ 0 w 675481"/>
                  <a:gd name="connsiteY1" fmla="*/ 334962 h 334962"/>
                  <a:gd name="connsiteX2" fmla="*/ 675481 w 675481"/>
                  <a:gd name="connsiteY2" fmla="*/ 330200 h 334962"/>
                  <a:gd name="connsiteX3" fmla="*/ 319882 w 675481"/>
                  <a:gd name="connsiteY3" fmla="*/ 0 h 334962"/>
                  <a:gd name="connsiteX0" fmla="*/ 319882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19882 w 673100"/>
                  <a:gd name="connsiteY3" fmla="*/ 0 h 334963"/>
                  <a:gd name="connsiteX0" fmla="*/ 327190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27190 w 673100"/>
                  <a:gd name="connsiteY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100" h="334963">
                    <a:moveTo>
                      <a:pt x="327190" y="0"/>
                    </a:moveTo>
                    <a:lnTo>
                      <a:pt x="0" y="334962"/>
                    </a:lnTo>
                    <a:lnTo>
                      <a:pt x="673100" y="334963"/>
                    </a:lnTo>
                    <a:lnTo>
                      <a:pt x="327190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8" name="任意多边形: 形状 6">
                <a:extLst>
                  <a:ext uri="{FF2B5EF4-FFF2-40B4-BE49-F238E27FC236}">
                    <a16:creationId xmlns:a16="http://schemas.microsoft.com/office/drawing/2014/main" id="{29A05F4D-902C-D926-1894-94CA3918D398}"/>
                  </a:ext>
                </a:extLst>
              </p:cNvPr>
              <p:cNvSpPr/>
              <p:nvPr/>
            </p:nvSpPr>
            <p:spPr>
              <a:xfrm>
                <a:off x="2419351" y="4981575"/>
                <a:ext cx="7419975" cy="2109016"/>
              </a:xfrm>
              <a:custGeom>
                <a:avLst/>
                <a:gdLst>
                  <a:gd name="connsiteX0" fmla="*/ 0 w 7419975"/>
                  <a:gd name="connsiteY0" fmla="*/ 76200 h 1228725"/>
                  <a:gd name="connsiteX1" fmla="*/ 1200150 w 7419975"/>
                  <a:gd name="connsiteY1" fmla="*/ 1228725 h 1228725"/>
                  <a:gd name="connsiteX2" fmla="*/ 6200775 w 7419975"/>
                  <a:gd name="connsiteY2" fmla="*/ 1219200 h 1228725"/>
                  <a:gd name="connsiteX3" fmla="*/ 7419975 w 7419975"/>
                  <a:gd name="connsiteY3" fmla="*/ 76200 h 1228725"/>
                  <a:gd name="connsiteX4" fmla="*/ 9525 w 7419975"/>
                  <a:gd name="connsiteY4" fmla="*/ 0 h 1228725"/>
                  <a:gd name="connsiteX5" fmla="*/ 0 w 7419975"/>
                  <a:gd name="connsiteY5" fmla="*/ 76200 h 12287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43000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52525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4906"/>
                  <a:gd name="connsiteX1" fmla="*/ 1154906 w 7419975"/>
                  <a:gd name="connsiteY1" fmla="*/ 1154906 h 1154906"/>
                  <a:gd name="connsiteX2" fmla="*/ 6200775 w 7419975"/>
                  <a:gd name="connsiteY2" fmla="*/ 1152525 h 1154906"/>
                  <a:gd name="connsiteX3" fmla="*/ 7419975 w 7419975"/>
                  <a:gd name="connsiteY3" fmla="*/ 0 h 1154906"/>
                  <a:gd name="connsiteX4" fmla="*/ 0 w 7419975"/>
                  <a:gd name="connsiteY4" fmla="*/ 0 h 1154906"/>
                  <a:gd name="connsiteX0" fmla="*/ 0 w 7419975"/>
                  <a:gd name="connsiteY0" fmla="*/ 0 h 1154907"/>
                  <a:gd name="connsiteX1" fmla="*/ 1154906 w 7419975"/>
                  <a:gd name="connsiteY1" fmla="*/ 1154906 h 1154907"/>
                  <a:gd name="connsiteX2" fmla="*/ 6265069 w 7419975"/>
                  <a:gd name="connsiteY2" fmla="*/ 1154907 h 1154907"/>
                  <a:gd name="connsiteX3" fmla="*/ 7419975 w 7419975"/>
                  <a:gd name="connsiteY3" fmla="*/ 0 h 1154907"/>
                  <a:gd name="connsiteX4" fmla="*/ 0 w 7419975"/>
                  <a:gd name="connsiteY4" fmla="*/ 0 h 115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9975" h="1154907">
                    <a:moveTo>
                      <a:pt x="0" y="0"/>
                    </a:moveTo>
                    <a:lnTo>
                      <a:pt x="1154906" y="1154906"/>
                    </a:lnTo>
                    <a:lnTo>
                      <a:pt x="6265069" y="1154907"/>
                    </a:lnTo>
                    <a:lnTo>
                      <a:pt x="74199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E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BA8A613-7EAC-2328-3EB1-99CCC246BA69}"/>
              </a:ext>
            </a:extLst>
          </p:cNvPr>
          <p:cNvSpPr txBox="1"/>
          <p:nvPr/>
        </p:nvSpPr>
        <p:spPr>
          <a:xfrm>
            <a:off x="514198" y="5855936"/>
            <a:ext cx="12355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ppins"/>
                <a:cs typeface="Poppins"/>
              </a:rPr>
              <a:t>AI PLATFORM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59AE6B0-9FE3-15C7-6AB4-0D9FE599468A}"/>
              </a:ext>
            </a:extLst>
          </p:cNvPr>
          <p:cNvGrpSpPr/>
          <p:nvPr/>
        </p:nvGrpSpPr>
        <p:grpSpPr>
          <a:xfrm>
            <a:off x="2900613" y="5809832"/>
            <a:ext cx="1224000" cy="628068"/>
            <a:chOff x="1251068" y="5915932"/>
            <a:chExt cx="1224000" cy="628068"/>
          </a:xfrm>
        </p:grpSpPr>
        <p:pic>
          <p:nvPicPr>
            <p:cNvPr id="171" name="図 12">
              <a:extLst>
                <a:ext uri="{FF2B5EF4-FFF2-40B4-BE49-F238E27FC236}">
                  <a16:creationId xmlns:a16="http://schemas.microsoft.com/office/drawing/2014/main" id="{DDFBEC16-9286-572A-32C6-4623BFA74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98037" y="5956525"/>
              <a:ext cx="301575" cy="873376"/>
            </a:xfrm>
            <a:prstGeom prst="rect">
              <a:avLst/>
            </a:prstGeom>
          </p:spPr>
        </p:pic>
        <p:grpSp>
          <p:nvGrpSpPr>
            <p:cNvPr id="172" name="组合 42">
              <a:extLst>
                <a:ext uri="{FF2B5EF4-FFF2-40B4-BE49-F238E27FC236}">
                  <a16:creationId xmlns:a16="http://schemas.microsoft.com/office/drawing/2014/main" id="{238F33DD-BC07-9269-8126-BBFAD5500A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1068" y="5915932"/>
              <a:ext cx="1224000" cy="321931"/>
              <a:chOff x="2139949" y="4981575"/>
              <a:chExt cx="8018464" cy="2109016"/>
            </a:xfrm>
          </p:grpSpPr>
          <p:sp>
            <p:nvSpPr>
              <p:cNvPr id="173" name="任意多边形: 形状 8">
                <a:extLst>
                  <a:ext uri="{FF2B5EF4-FFF2-40B4-BE49-F238E27FC236}">
                    <a16:creationId xmlns:a16="http://schemas.microsoft.com/office/drawing/2014/main" id="{97C72761-6F5D-35D0-A6D7-74AD5741DD3B}"/>
                  </a:ext>
                </a:extLst>
              </p:cNvPr>
              <p:cNvSpPr/>
              <p:nvPr/>
            </p:nvSpPr>
            <p:spPr>
              <a:xfrm>
                <a:off x="2139949" y="4981575"/>
                <a:ext cx="608013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75481"/>
                  <a:gd name="connsiteY0" fmla="*/ 0 h 349250"/>
                  <a:gd name="connsiteX1" fmla="*/ 0 w 675481"/>
                  <a:gd name="connsiteY1" fmla="*/ 349250 h 349250"/>
                  <a:gd name="connsiteX2" fmla="*/ 675481 w 675481"/>
                  <a:gd name="connsiteY2" fmla="*/ 330200 h 349250"/>
                  <a:gd name="connsiteX3" fmla="*/ 317500 w 675481"/>
                  <a:gd name="connsiteY3" fmla="*/ 0 h 349250"/>
                  <a:gd name="connsiteX0" fmla="*/ 291306 w 649287"/>
                  <a:gd name="connsiteY0" fmla="*/ 0 h 330200"/>
                  <a:gd name="connsiteX1" fmla="*/ 0 w 649287"/>
                  <a:gd name="connsiteY1" fmla="*/ 323056 h 330200"/>
                  <a:gd name="connsiteX2" fmla="*/ 649287 w 649287"/>
                  <a:gd name="connsiteY2" fmla="*/ 330200 h 330200"/>
                  <a:gd name="connsiteX3" fmla="*/ 291306 w 649287"/>
                  <a:gd name="connsiteY3" fmla="*/ 0 h 330200"/>
                  <a:gd name="connsiteX0" fmla="*/ 303212 w 661193"/>
                  <a:gd name="connsiteY0" fmla="*/ 0 h 332581"/>
                  <a:gd name="connsiteX1" fmla="*/ 0 w 661193"/>
                  <a:gd name="connsiteY1" fmla="*/ 332581 h 332581"/>
                  <a:gd name="connsiteX2" fmla="*/ 661193 w 661193"/>
                  <a:gd name="connsiteY2" fmla="*/ 330200 h 332581"/>
                  <a:gd name="connsiteX3" fmla="*/ 303212 w 661193"/>
                  <a:gd name="connsiteY3" fmla="*/ 0 h 332581"/>
                  <a:gd name="connsiteX0" fmla="*/ 303212 w 665955"/>
                  <a:gd name="connsiteY0" fmla="*/ 0 h 339725"/>
                  <a:gd name="connsiteX1" fmla="*/ 0 w 665955"/>
                  <a:gd name="connsiteY1" fmla="*/ 332581 h 339725"/>
                  <a:gd name="connsiteX2" fmla="*/ 665955 w 665955"/>
                  <a:gd name="connsiteY2" fmla="*/ 339725 h 339725"/>
                  <a:gd name="connsiteX3" fmla="*/ 303212 w 665955"/>
                  <a:gd name="connsiteY3" fmla="*/ 0 h 339725"/>
                  <a:gd name="connsiteX0" fmla="*/ 295682 w 658425"/>
                  <a:gd name="connsiteY0" fmla="*/ 0 h 339725"/>
                  <a:gd name="connsiteX1" fmla="*/ 0 w 658425"/>
                  <a:gd name="connsiteY1" fmla="*/ 327586 h 339725"/>
                  <a:gd name="connsiteX2" fmla="*/ 658425 w 658425"/>
                  <a:gd name="connsiteY2" fmla="*/ 339725 h 339725"/>
                  <a:gd name="connsiteX3" fmla="*/ 295682 w 658425"/>
                  <a:gd name="connsiteY3" fmla="*/ 0 h 339725"/>
                  <a:gd name="connsiteX0" fmla="*/ 295682 w 603208"/>
                  <a:gd name="connsiteY0" fmla="*/ 0 h 329733"/>
                  <a:gd name="connsiteX1" fmla="*/ 0 w 603208"/>
                  <a:gd name="connsiteY1" fmla="*/ 327586 h 329733"/>
                  <a:gd name="connsiteX2" fmla="*/ 603208 w 603208"/>
                  <a:gd name="connsiteY2" fmla="*/ 329733 h 329733"/>
                  <a:gd name="connsiteX3" fmla="*/ 295682 w 603208"/>
                  <a:gd name="connsiteY3" fmla="*/ 0 h 329733"/>
                  <a:gd name="connsiteX0" fmla="*/ 295682 w 640856"/>
                  <a:gd name="connsiteY0" fmla="*/ 0 h 329733"/>
                  <a:gd name="connsiteX1" fmla="*/ 0 w 640856"/>
                  <a:gd name="connsiteY1" fmla="*/ 327586 h 329733"/>
                  <a:gd name="connsiteX2" fmla="*/ 640856 w 640856"/>
                  <a:gd name="connsiteY2" fmla="*/ 329733 h 329733"/>
                  <a:gd name="connsiteX3" fmla="*/ 295682 w 640856"/>
                  <a:gd name="connsiteY3" fmla="*/ 0 h 32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856" h="329733">
                    <a:moveTo>
                      <a:pt x="295682" y="0"/>
                    </a:moveTo>
                    <a:lnTo>
                      <a:pt x="0" y="327586"/>
                    </a:lnTo>
                    <a:lnTo>
                      <a:pt x="640856" y="329733"/>
                    </a:lnTo>
                    <a:lnTo>
                      <a:pt x="295682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4" name="任意多边形: 形状 9">
                <a:extLst>
                  <a:ext uri="{FF2B5EF4-FFF2-40B4-BE49-F238E27FC236}">
                    <a16:creationId xmlns:a16="http://schemas.microsoft.com/office/drawing/2014/main" id="{58F6397A-634A-AF62-79F2-B1F8D7BA37C0}"/>
                  </a:ext>
                </a:extLst>
              </p:cNvPr>
              <p:cNvSpPr/>
              <p:nvPr/>
            </p:nvSpPr>
            <p:spPr>
              <a:xfrm flipH="1">
                <a:off x="9501187" y="4981575"/>
                <a:ext cx="657226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17500 w 685006"/>
                  <a:gd name="connsiteY3" fmla="*/ 0 h 349250"/>
                  <a:gd name="connsiteX0" fmla="*/ 329407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29407 w 685006"/>
                  <a:gd name="connsiteY3" fmla="*/ 0 h 349250"/>
                  <a:gd name="connsiteX0" fmla="*/ 303213 w 658812"/>
                  <a:gd name="connsiteY0" fmla="*/ 0 h 330200"/>
                  <a:gd name="connsiteX1" fmla="*/ 0 w 658812"/>
                  <a:gd name="connsiteY1" fmla="*/ 315912 h 330200"/>
                  <a:gd name="connsiteX2" fmla="*/ 658812 w 658812"/>
                  <a:gd name="connsiteY2" fmla="*/ 330200 h 330200"/>
                  <a:gd name="connsiteX3" fmla="*/ 303213 w 658812"/>
                  <a:gd name="connsiteY3" fmla="*/ 0 h 330200"/>
                  <a:gd name="connsiteX0" fmla="*/ 319882 w 675481"/>
                  <a:gd name="connsiteY0" fmla="*/ 0 h 334962"/>
                  <a:gd name="connsiteX1" fmla="*/ 0 w 675481"/>
                  <a:gd name="connsiteY1" fmla="*/ 334962 h 334962"/>
                  <a:gd name="connsiteX2" fmla="*/ 675481 w 675481"/>
                  <a:gd name="connsiteY2" fmla="*/ 330200 h 334962"/>
                  <a:gd name="connsiteX3" fmla="*/ 319882 w 675481"/>
                  <a:gd name="connsiteY3" fmla="*/ 0 h 334962"/>
                  <a:gd name="connsiteX0" fmla="*/ 319882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19882 w 673100"/>
                  <a:gd name="connsiteY3" fmla="*/ 0 h 334963"/>
                  <a:gd name="connsiteX0" fmla="*/ 327190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27190 w 673100"/>
                  <a:gd name="connsiteY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100" h="334963">
                    <a:moveTo>
                      <a:pt x="327190" y="0"/>
                    </a:moveTo>
                    <a:lnTo>
                      <a:pt x="0" y="334962"/>
                    </a:lnTo>
                    <a:lnTo>
                      <a:pt x="673100" y="334963"/>
                    </a:lnTo>
                    <a:lnTo>
                      <a:pt x="327190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5" name="任意多边形: 形状 6">
                <a:extLst>
                  <a:ext uri="{FF2B5EF4-FFF2-40B4-BE49-F238E27FC236}">
                    <a16:creationId xmlns:a16="http://schemas.microsoft.com/office/drawing/2014/main" id="{2C3DC3EC-2D18-6CC7-7536-2E7968023D81}"/>
                  </a:ext>
                </a:extLst>
              </p:cNvPr>
              <p:cNvSpPr/>
              <p:nvPr/>
            </p:nvSpPr>
            <p:spPr>
              <a:xfrm>
                <a:off x="2419351" y="4981575"/>
                <a:ext cx="7419975" cy="2109016"/>
              </a:xfrm>
              <a:custGeom>
                <a:avLst/>
                <a:gdLst>
                  <a:gd name="connsiteX0" fmla="*/ 0 w 7419975"/>
                  <a:gd name="connsiteY0" fmla="*/ 76200 h 1228725"/>
                  <a:gd name="connsiteX1" fmla="*/ 1200150 w 7419975"/>
                  <a:gd name="connsiteY1" fmla="*/ 1228725 h 1228725"/>
                  <a:gd name="connsiteX2" fmla="*/ 6200775 w 7419975"/>
                  <a:gd name="connsiteY2" fmla="*/ 1219200 h 1228725"/>
                  <a:gd name="connsiteX3" fmla="*/ 7419975 w 7419975"/>
                  <a:gd name="connsiteY3" fmla="*/ 76200 h 1228725"/>
                  <a:gd name="connsiteX4" fmla="*/ 9525 w 7419975"/>
                  <a:gd name="connsiteY4" fmla="*/ 0 h 1228725"/>
                  <a:gd name="connsiteX5" fmla="*/ 0 w 7419975"/>
                  <a:gd name="connsiteY5" fmla="*/ 76200 h 12287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43000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52525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4906"/>
                  <a:gd name="connsiteX1" fmla="*/ 1154906 w 7419975"/>
                  <a:gd name="connsiteY1" fmla="*/ 1154906 h 1154906"/>
                  <a:gd name="connsiteX2" fmla="*/ 6200775 w 7419975"/>
                  <a:gd name="connsiteY2" fmla="*/ 1152525 h 1154906"/>
                  <a:gd name="connsiteX3" fmla="*/ 7419975 w 7419975"/>
                  <a:gd name="connsiteY3" fmla="*/ 0 h 1154906"/>
                  <a:gd name="connsiteX4" fmla="*/ 0 w 7419975"/>
                  <a:gd name="connsiteY4" fmla="*/ 0 h 1154906"/>
                  <a:gd name="connsiteX0" fmla="*/ 0 w 7419975"/>
                  <a:gd name="connsiteY0" fmla="*/ 0 h 1154907"/>
                  <a:gd name="connsiteX1" fmla="*/ 1154906 w 7419975"/>
                  <a:gd name="connsiteY1" fmla="*/ 1154906 h 1154907"/>
                  <a:gd name="connsiteX2" fmla="*/ 6265069 w 7419975"/>
                  <a:gd name="connsiteY2" fmla="*/ 1154907 h 1154907"/>
                  <a:gd name="connsiteX3" fmla="*/ 7419975 w 7419975"/>
                  <a:gd name="connsiteY3" fmla="*/ 0 h 1154907"/>
                  <a:gd name="connsiteX4" fmla="*/ 0 w 7419975"/>
                  <a:gd name="connsiteY4" fmla="*/ 0 h 115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9975" h="1154907">
                    <a:moveTo>
                      <a:pt x="0" y="0"/>
                    </a:moveTo>
                    <a:lnTo>
                      <a:pt x="1154906" y="1154906"/>
                    </a:lnTo>
                    <a:lnTo>
                      <a:pt x="6265069" y="1154907"/>
                    </a:lnTo>
                    <a:lnTo>
                      <a:pt x="74199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E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9605A1D-55E9-6EC4-125C-C9D3696A3A6E}"/>
              </a:ext>
            </a:extLst>
          </p:cNvPr>
          <p:cNvGrpSpPr/>
          <p:nvPr/>
        </p:nvGrpSpPr>
        <p:grpSpPr>
          <a:xfrm>
            <a:off x="5218057" y="5811076"/>
            <a:ext cx="1224000" cy="628068"/>
            <a:chOff x="1251068" y="5915932"/>
            <a:chExt cx="1224000" cy="628068"/>
          </a:xfrm>
        </p:grpSpPr>
        <p:pic>
          <p:nvPicPr>
            <p:cNvPr id="177" name="図 12">
              <a:extLst>
                <a:ext uri="{FF2B5EF4-FFF2-40B4-BE49-F238E27FC236}">
                  <a16:creationId xmlns:a16="http://schemas.microsoft.com/office/drawing/2014/main" id="{B308EE88-F29B-A56D-9551-EDF056D7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98037" y="5956525"/>
              <a:ext cx="301575" cy="873376"/>
            </a:xfrm>
            <a:prstGeom prst="rect">
              <a:avLst/>
            </a:prstGeom>
          </p:spPr>
        </p:pic>
        <p:grpSp>
          <p:nvGrpSpPr>
            <p:cNvPr id="178" name="组合 42">
              <a:extLst>
                <a:ext uri="{FF2B5EF4-FFF2-40B4-BE49-F238E27FC236}">
                  <a16:creationId xmlns:a16="http://schemas.microsoft.com/office/drawing/2014/main" id="{AF139DBD-15C3-FA93-D8A4-DBE348C416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1068" y="5915932"/>
              <a:ext cx="1224000" cy="321931"/>
              <a:chOff x="2139949" y="4981575"/>
              <a:chExt cx="8018464" cy="2109016"/>
            </a:xfrm>
          </p:grpSpPr>
          <p:sp>
            <p:nvSpPr>
              <p:cNvPr id="179" name="任意多边形: 形状 8">
                <a:extLst>
                  <a:ext uri="{FF2B5EF4-FFF2-40B4-BE49-F238E27FC236}">
                    <a16:creationId xmlns:a16="http://schemas.microsoft.com/office/drawing/2014/main" id="{D17DA7CB-4B04-0FC2-4B1E-2593F53B1388}"/>
                  </a:ext>
                </a:extLst>
              </p:cNvPr>
              <p:cNvSpPr/>
              <p:nvPr/>
            </p:nvSpPr>
            <p:spPr>
              <a:xfrm>
                <a:off x="2139949" y="4981575"/>
                <a:ext cx="608013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75481"/>
                  <a:gd name="connsiteY0" fmla="*/ 0 h 349250"/>
                  <a:gd name="connsiteX1" fmla="*/ 0 w 675481"/>
                  <a:gd name="connsiteY1" fmla="*/ 349250 h 349250"/>
                  <a:gd name="connsiteX2" fmla="*/ 675481 w 675481"/>
                  <a:gd name="connsiteY2" fmla="*/ 330200 h 349250"/>
                  <a:gd name="connsiteX3" fmla="*/ 317500 w 675481"/>
                  <a:gd name="connsiteY3" fmla="*/ 0 h 349250"/>
                  <a:gd name="connsiteX0" fmla="*/ 291306 w 649287"/>
                  <a:gd name="connsiteY0" fmla="*/ 0 h 330200"/>
                  <a:gd name="connsiteX1" fmla="*/ 0 w 649287"/>
                  <a:gd name="connsiteY1" fmla="*/ 323056 h 330200"/>
                  <a:gd name="connsiteX2" fmla="*/ 649287 w 649287"/>
                  <a:gd name="connsiteY2" fmla="*/ 330200 h 330200"/>
                  <a:gd name="connsiteX3" fmla="*/ 291306 w 649287"/>
                  <a:gd name="connsiteY3" fmla="*/ 0 h 330200"/>
                  <a:gd name="connsiteX0" fmla="*/ 303212 w 661193"/>
                  <a:gd name="connsiteY0" fmla="*/ 0 h 332581"/>
                  <a:gd name="connsiteX1" fmla="*/ 0 w 661193"/>
                  <a:gd name="connsiteY1" fmla="*/ 332581 h 332581"/>
                  <a:gd name="connsiteX2" fmla="*/ 661193 w 661193"/>
                  <a:gd name="connsiteY2" fmla="*/ 330200 h 332581"/>
                  <a:gd name="connsiteX3" fmla="*/ 303212 w 661193"/>
                  <a:gd name="connsiteY3" fmla="*/ 0 h 332581"/>
                  <a:gd name="connsiteX0" fmla="*/ 303212 w 665955"/>
                  <a:gd name="connsiteY0" fmla="*/ 0 h 339725"/>
                  <a:gd name="connsiteX1" fmla="*/ 0 w 665955"/>
                  <a:gd name="connsiteY1" fmla="*/ 332581 h 339725"/>
                  <a:gd name="connsiteX2" fmla="*/ 665955 w 665955"/>
                  <a:gd name="connsiteY2" fmla="*/ 339725 h 339725"/>
                  <a:gd name="connsiteX3" fmla="*/ 303212 w 665955"/>
                  <a:gd name="connsiteY3" fmla="*/ 0 h 339725"/>
                  <a:gd name="connsiteX0" fmla="*/ 295682 w 658425"/>
                  <a:gd name="connsiteY0" fmla="*/ 0 h 339725"/>
                  <a:gd name="connsiteX1" fmla="*/ 0 w 658425"/>
                  <a:gd name="connsiteY1" fmla="*/ 327586 h 339725"/>
                  <a:gd name="connsiteX2" fmla="*/ 658425 w 658425"/>
                  <a:gd name="connsiteY2" fmla="*/ 339725 h 339725"/>
                  <a:gd name="connsiteX3" fmla="*/ 295682 w 658425"/>
                  <a:gd name="connsiteY3" fmla="*/ 0 h 339725"/>
                  <a:gd name="connsiteX0" fmla="*/ 295682 w 603208"/>
                  <a:gd name="connsiteY0" fmla="*/ 0 h 329733"/>
                  <a:gd name="connsiteX1" fmla="*/ 0 w 603208"/>
                  <a:gd name="connsiteY1" fmla="*/ 327586 h 329733"/>
                  <a:gd name="connsiteX2" fmla="*/ 603208 w 603208"/>
                  <a:gd name="connsiteY2" fmla="*/ 329733 h 329733"/>
                  <a:gd name="connsiteX3" fmla="*/ 295682 w 603208"/>
                  <a:gd name="connsiteY3" fmla="*/ 0 h 329733"/>
                  <a:gd name="connsiteX0" fmla="*/ 295682 w 640856"/>
                  <a:gd name="connsiteY0" fmla="*/ 0 h 329733"/>
                  <a:gd name="connsiteX1" fmla="*/ 0 w 640856"/>
                  <a:gd name="connsiteY1" fmla="*/ 327586 h 329733"/>
                  <a:gd name="connsiteX2" fmla="*/ 640856 w 640856"/>
                  <a:gd name="connsiteY2" fmla="*/ 329733 h 329733"/>
                  <a:gd name="connsiteX3" fmla="*/ 295682 w 640856"/>
                  <a:gd name="connsiteY3" fmla="*/ 0 h 32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856" h="329733">
                    <a:moveTo>
                      <a:pt x="295682" y="0"/>
                    </a:moveTo>
                    <a:lnTo>
                      <a:pt x="0" y="327586"/>
                    </a:lnTo>
                    <a:lnTo>
                      <a:pt x="640856" y="329733"/>
                    </a:lnTo>
                    <a:lnTo>
                      <a:pt x="295682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0" name="任意多边形: 形状 9">
                <a:extLst>
                  <a:ext uri="{FF2B5EF4-FFF2-40B4-BE49-F238E27FC236}">
                    <a16:creationId xmlns:a16="http://schemas.microsoft.com/office/drawing/2014/main" id="{08195C90-889F-15BF-64BA-AEA80395AF81}"/>
                  </a:ext>
                </a:extLst>
              </p:cNvPr>
              <p:cNvSpPr/>
              <p:nvPr/>
            </p:nvSpPr>
            <p:spPr>
              <a:xfrm flipH="1">
                <a:off x="9501187" y="4981575"/>
                <a:ext cx="657226" cy="314325"/>
              </a:xfrm>
              <a:custGeom>
                <a:avLst/>
                <a:gdLst>
                  <a:gd name="connsiteX0" fmla="*/ 317500 w 663575"/>
                  <a:gd name="connsiteY0" fmla="*/ 0 h 349250"/>
                  <a:gd name="connsiteX1" fmla="*/ 0 w 663575"/>
                  <a:gd name="connsiteY1" fmla="*/ 349250 h 349250"/>
                  <a:gd name="connsiteX2" fmla="*/ 663575 w 663575"/>
                  <a:gd name="connsiteY2" fmla="*/ 349250 h 349250"/>
                  <a:gd name="connsiteX3" fmla="*/ 317500 w 663575"/>
                  <a:gd name="connsiteY3" fmla="*/ 0 h 349250"/>
                  <a:gd name="connsiteX0" fmla="*/ 317500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17500 w 685006"/>
                  <a:gd name="connsiteY3" fmla="*/ 0 h 349250"/>
                  <a:gd name="connsiteX0" fmla="*/ 329407 w 685006"/>
                  <a:gd name="connsiteY0" fmla="*/ 0 h 349250"/>
                  <a:gd name="connsiteX1" fmla="*/ 0 w 685006"/>
                  <a:gd name="connsiteY1" fmla="*/ 349250 h 349250"/>
                  <a:gd name="connsiteX2" fmla="*/ 685006 w 685006"/>
                  <a:gd name="connsiteY2" fmla="*/ 330200 h 349250"/>
                  <a:gd name="connsiteX3" fmla="*/ 329407 w 685006"/>
                  <a:gd name="connsiteY3" fmla="*/ 0 h 349250"/>
                  <a:gd name="connsiteX0" fmla="*/ 303213 w 658812"/>
                  <a:gd name="connsiteY0" fmla="*/ 0 h 330200"/>
                  <a:gd name="connsiteX1" fmla="*/ 0 w 658812"/>
                  <a:gd name="connsiteY1" fmla="*/ 315912 h 330200"/>
                  <a:gd name="connsiteX2" fmla="*/ 658812 w 658812"/>
                  <a:gd name="connsiteY2" fmla="*/ 330200 h 330200"/>
                  <a:gd name="connsiteX3" fmla="*/ 303213 w 658812"/>
                  <a:gd name="connsiteY3" fmla="*/ 0 h 330200"/>
                  <a:gd name="connsiteX0" fmla="*/ 319882 w 675481"/>
                  <a:gd name="connsiteY0" fmla="*/ 0 h 334962"/>
                  <a:gd name="connsiteX1" fmla="*/ 0 w 675481"/>
                  <a:gd name="connsiteY1" fmla="*/ 334962 h 334962"/>
                  <a:gd name="connsiteX2" fmla="*/ 675481 w 675481"/>
                  <a:gd name="connsiteY2" fmla="*/ 330200 h 334962"/>
                  <a:gd name="connsiteX3" fmla="*/ 319882 w 675481"/>
                  <a:gd name="connsiteY3" fmla="*/ 0 h 334962"/>
                  <a:gd name="connsiteX0" fmla="*/ 319882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19882 w 673100"/>
                  <a:gd name="connsiteY3" fmla="*/ 0 h 334963"/>
                  <a:gd name="connsiteX0" fmla="*/ 327190 w 673100"/>
                  <a:gd name="connsiteY0" fmla="*/ 0 h 334963"/>
                  <a:gd name="connsiteX1" fmla="*/ 0 w 673100"/>
                  <a:gd name="connsiteY1" fmla="*/ 334962 h 334963"/>
                  <a:gd name="connsiteX2" fmla="*/ 673100 w 673100"/>
                  <a:gd name="connsiteY2" fmla="*/ 334963 h 334963"/>
                  <a:gd name="connsiteX3" fmla="*/ 327190 w 673100"/>
                  <a:gd name="connsiteY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100" h="334963">
                    <a:moveTo>
                      <a:pt x="327190" y="0"/>
                    </a:moveTo>
                    <a:lnTo>
                      <a:pt x="0" y="334962"/>
                    </a:lnTo>
                    <a:lnTo>
                      <a:pt x="673100" y="334963"/>
                    </a:lnTo>
                    <a:lnTo>
                      <a:pt x="327190" y="0"/>
                    </a:lnTo>
                    <a:close/>
                  </a:path>
                </a:pathLst>
              </a:custGeom>
              <a:solidFill>
                <a:srgbClr val="9649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1" name="任意多边形: 形状 6">
                <a:extLst>
                  <a:ext uri="{FF2B5EF4-FFF2-40B4-BE49-F238E27FC236}">
                    <a16:creationId xmlns:a16="http://schemas.microsoft.com/office/drawing/2014/main" id="{15EFC4FD-BB51-A0DA-17D2-B538A594D69F}"/>
                  </a:ext>
                </a:extLst>
              </p:cNvPr>
              <p:cNvSpPr/>
              <p:nvPr/>
            </p:nvSpPr>
            <p:spPr>
              <a:xfrm>
                <a:off x="2419351" y="4981575"/>
                <a:ext cx="7419975" cy="2109016"/>
              </a:xfrm>
              <a:custGeom>
                <a:avLst/>
                <a:gdLst>
                  <a:gd name="connsiteX0" fmla="*/ 0 w 7419975"/>
                  <a:gd name="connsiteY0" fmla="*/ 76200 h 1228725"/>
                  <a:gd name="connsiteX1" fmla="*/ 1200150 w 7419975"/>
                  <a:gd name="connsiteY1" fmla="*/ 1228725 h 1228725"/>
                  <a:gd name="connsiteX2" fmla="*/ 6200775 w 7419975"/>
                  <a:gd name="connsiteY2" fmla="*/ 1219200 h 1228725"/>
                  <a:gd name="connsiteX3" fmla="*/ 7419975 w 7419975"/>
                  <a:gd name="connsiteY3" fmla="*/ 76200 h 1228725"/>
                  <a:gd name="connsiteX4" fmla="*/ 9525 w 7419975"/>
                  <a:gd name="connsiteY4" fmla="*/ 0 h 1228725"/>
                  <a:gd name="connsiteX5" fmla="*/ 0 w 7419975"/>
                  <a:gd name="connsiteY5" fmla="*/ 76200 h 12287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43000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2525"/>
                  <a:gd name="connsiteX1" fmla="*/ 1200150 w 7419975"/>
                  <a:gd name="connsiteY1" fmla="*/ 1152525 h 1152525"/>
                  <a:gd name="connsiteX2" fmla="*/ 6200775 w 7419975"/>
                  <a:gd name="connsiteY2" fmla="*/ 1152525 h 1152525"/>
                  <a:gd name="connsiteX3" fmla="*/ 7419975 w 7419975"/>
                  <a:gd name="connsiteY3" fmla="*/ 0 h 1152525"/>
                  <a:gd name="connsiteX4" fmla="*/ 0 w 7419975"/>
                  <a:gd name="connsiteY4" fmla="*/ 0 h 1152525"/>
                  <a:gd name="connsiteX0" fmla="*/ 0 w 7419975"/>
                  <a:gd name="connsiteY0" fmla="*/ 0 h 1154906"/>
                  <a:gd name="connsiteX1" fmla="*/ 1154906 w 7419975"/>
                  <a:gd name="connsiteY1" fmla="*/ 1154906 h 1154906"/>
                  <a:gd name="connsiteX2" fmla="*/ 6200775 w 7419975"/>
                  <a:gd name="connsiteY2" fmla="*/ 1152525 h 1154906"/>
                  <a:gd name="connsiteX3" fmla="*/ 7419975 w 7419975"/>
                  <a:gd name="connsiteY3" fmla="*/ 0 h 1154906"/>
                  <a:gd name="connsiteX4" fmla="*/ 0 w 7419975"/>
                  <a:gd name="connsiteY4" fmla="*/ 0 h 1154906"/>
                  <a:gd name="connsiteX0" fmla="*/ 0 w 7419975"/>
                  <a:gd name="connsiteY0" fmla="*/ 0 h 1154907"/>
                  <a:gd name="connsiteX1" fmla="*/ 1154906 w 7419975"/>
                  <a:gd name="connsiteY1" fmla="*/ 1154906 h 1154907"/>
                  <a:gd name="connsiteX2" fmla="*/ 6265069 w 7419975"/>
                  <a:gd name="connsiteY2" fmla="*/ 1154907 h 1154907"/>
                  <a:gd name="connsiteX3" fmla="*/ 7419975 w 7419975"/>
                  <a:gd name="connsiteY3" fmla="*/ 0 h 1154907"/>
                  <a:gd name="connsiteX4" fmla="*/ 0 w 7419975"/>
                  <a:gd name="connsiteY4" fmla="*/ 0 h 115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9975" h="1154907">
                    <a:moveTo>
                      <a:pt x="0" y="0"/>
                    </a:moveTo>
                    <a:lnTo>
                      <a:pt x="1154906" y="1154906"/>
                    </a:lnTo>
                    <a:lnTo>
                      <a:pt x="6265069" y="1154907"/>
                    </a:lnTo>
                    <a:lnTo>
                      <a:pt x="74199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E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15FC62F-6486-5596-B03C-FDFCF5DCE21C}"/>
              </a:ext>
            </a:extLst>
          </p:cNvPr>
          <p:cNvSpPr txBox="1"/>
          <p:nvPr/>
        </p:nvSpPr>
        <p:spPr>
          <a:xfrm>
            <a:off x="5218057" y="5842854"/>
            <a:ext cx="123554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ppins"/>
                <a:cs typeface="Poppins"/>
              </a:rPr>
              <a:t>KNOWLEDGE</a:t>
            </a: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oppins"/>
              <a:cs typeface="Poppins"/>
            </a:endParaRPr>
          </a:p>
        </p:txBody>
      </p:sp>
      <p:sp>
        <p:nvSpPr>
          <p:cNvPr id="12" name="任意多边形 43">
            <a:extLst>
              <a:ext uri="{FF2B5EF4-FFF2-40B4-BE49-F238E27FC236}">
                <a16:creationId xmlns:a16="http://schemas.microsoft.com/office/drawing/2014/main" id="{02EA0D16-2683-DD75-D28D-64C294DF272D}"/>
              </a:ext>
            </a:extLst>
          </p:cNvPr>
          <p:cNvSpPr/>
          <p:nvPr/>
        </p:nvSpPr>
        <p:spPr>
          <a:xfrm rot="20098295">
            <a:off x="3220167" y="339659"/>
            <a:ext cx="578833" cy="1985689"/>
          </a:xfrm>
          <a:custGeom>
            <a:avLst/>
            <a:gdLst>
              <a:gd name="connsiteX0" fmla="*/ 46486 w 1036631"/>
              <a:gd name="connsiteY0" fmla="*/ 519051 h 3108833"/>
              <a:gd name="connsiteX1" fmla="*/ 158711 w 1036631"/>
              <a:gd name="connsiteY1" fmla="*/ 472566 h 3108833"/>
              <a:gd name="connsiteX2" fmla="*/ 158711 w 1036631"/>
              <a:gd name="connsiteY2" fmla="*/ 472567 h 3108833"/>
              <a:gd name="connsiteX3" fmla="*/ 317421 w 1036631"/>
              <a:gd name="connsiteY3" fmla="*/ 631277 h 3108833"/>
              <a:gd name="connsiteX4" fmla="*/ 317420 w 1036631"/>
              <a:gd name="connsiteY4" fmla="*/ 1698486 h 3108833"/>
              <a:gd name="connsiteX5" fmla="*/ 318315 w 1036631"/>
              <a:gd name="connsiteY5" fmla="*/ 1703201 h 3108833"/>
              <a:gd name="connsiteX6" fmla="*/ 555469 w 1036631"/>
              <a:gd name="connsiteY6" fmla="*/ 1940355 h 3108833"/>
              <a:gd name="connsiteX7" fmla="*/ 555468 w 1036631"/>
              <a:gd name="connsiteY7" fmla="*/ 1940356 h 3108833"/>
              <a:gd name="connsiteX8" fmla="*/ 792621 w 1036631"/>
              <a:gd name="connsiteY8" fmla="*/ 1703202 h 3108833"/>
              <a:gd name="connsiteX9" fmla="*/ 792621 w 1036631"/>
              <a:gd name="connsiteY9" fmla="*/ 1685228 h 3108833"/>
              <a:gd name="connsiteX10" fmla="*/ 788908 w 1036631"/>
              <a:gd name="connsiteY10" fmla="*/ 1666839 h 3108833"/>
              <a:gd name="connsiteX11" fmla="*/ 788908 w 1036631"/>
              <a:gd name="connsiteY11" fmla="*/ 123861 h 3108833"/>
              <a:gd name="connsiteX12" fmla="*/ 912769 w 1036631"/>
              <a:gd name="connsiteY12" fmla="*/ 0 h 3108833"/>
              <a:gd name="connsiteX13" fmla="*/ 1036630 w 1036631"/>
              <a:gd name="connsiteY13" fmla="*/ 123861 h 3108833"/>
              <a:gd name="connsiteX14" fmla="*/ 1036630 w 1036631"/>
              <a:gd name="connsiteY14" fmla="*/ 1119916 h 3108833"/>
              <a:gd name="connsiteX15" fmla="*/ 1036631 w 1036631"/>
              <a:gd name="connsiteY15" fmla="*/ 1119922 h 3108833"/>
              <a:gd name="connsiteX16" fmla="*/ 1036631 w 1036631"/>
              <a:gd name="connsiteY16" fmla="*/ 2590518 h 3108833"/>
              <a:gd name="connsiteX17" fmla="*/ 518316 w 1036631"/>
              <a:gd name="connsiteY17" fmla="*/ 3108833 h 3108833"/>
              <a:gd name="connsiteX18" fmla="*/ 1 w 1036631"/>
              <a:gd name="connsiteY18" fmla="*/ 2590518 h 3108833"/>
              <a:gd name="connsiteX19" fmla="*/ 1 w 1036631"/>
              <a:gd name="connsiteY19" fmla="*/ 1866435 h 3108833"/>
              <a:gd name="connsiteX20" fmla="*/ 0 w 1036631"/>
              <a:gd name="connsiteY20" fmla="*/ 1866432 h 3108833"/>
              <a:gd name="connsiteX21" fmla="*/ 0 w 1036631"/>
              <a:gd name="connsiteY21" fmla="*/ 631276 h 3108833"/>
              <a:gd name="connsiteX22" fmla="*/ 46486 w 1036631"/>
              <a:gd name="connsiteY22" fmla="*/ 519051 h 3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6631" h="3108833">
                <a:moveTo>
                  <a:pt x="46486" y="519051"/>
                </a:moveTo>
                <a:cubicBezTo>
                  <a:pt x="75207" y="490330"/>
                  <a:pt x="114884" y="472566"/>
                  <a:pt x="158711" y="472566"/>
                </a:cubicBezTo>
                <a:lnTo>
                  <a:pt x="158711" y="472567"/>
                </a:lnTo>
                <a:cubicBezTo>
                  <a:pt x="246364" y="472567"/>
                  <a:pt x="317421" y="543624"/>
                  <a:pt x="317421" y="631277"/>
                </a:cubicBezTo>
                <a:lnTo>
                  <a:pt x="317420" y="1698486"/>
                </a:lnTo>
                <a:lnTo>
                  <a:pt x="318315" y="1703201"/>
                </a:lnTo>
                <a:cubicBezTo>
                  <a:pt x="318315" y="1834178"/>
                  <a:pt x="424492" y="1940355"/>
                  <a:pt x="555469" y="1940355"/>
                </a:cubicBezTo>
                <a:lnTo>
                  <a:pt x="555468" y="1940356"/>
                </a:lnTo>
                <a:cubicBezTo>
                  <a:pt x="686445" y="1940356"/>
                  <a:pt x="792622" y="1834179"/>
                  <a:pt x="792621" y="1703202"/>
                </a:cubicBezTo>
                <a:lnTo>
                  <a:pt x="792621" y="1685228"/>
                </a:lnTo>
                <a:lnTo>
                  <a:pt x="788908" y="1666839"/>
                </a:lnTo>
                <a:lnTo>
                  <a:pt x="788908" y="123861"/>
                </a:lnTo>
                <a:cubicBezTo>
                  <a:pt x="788908" y="55454"/>
                  <a:pt x="844362" y="0"/>
                  <a:pt x="912769" y="0"/>
                </a:cubicBezTo>
                <a:cubicBezTo>
                  <a:pt x="981176" y="0"/>
                  <a:pt x="1036630" y="55454"/>
                  <a:pt x="1036630" y="123861"/>
                </a:cubicBezTo>
                <a:lnTo>
                  <a:pt x="1036630" y="1119916"/>
                </a:lnTo>
                <a:lnTo>
                  <a:pt x="1036631" y="1119922"/>
                </a:lnTo>
                <a:lnTo>
                  <a:pt x="1036631" y="2590518"/>
                </a:lnTo>
                <a:cubicBezTo>
                  <a:pt x="1036631" y="2876775"/>
                  <a:pt x="804573" y="3108833"/>
                  <a:pt x="518316" y="3108833"/>
                </a:cubicBezTo>
                <a:cubicBezTo>
                  <a:pt x="232059" y="3108833"/>
                  <a:pt x="1" y="2876775"/>
                  <a:pt x="1" y="2590518"/>
                </a:cubicBezTo>
                <a:lnTo>
                  <a:pt x="1" y="1866435"/>
                </a:lnTo>
                <a:lnTo>
                  <a:pt x="0" y="1866432"/>
                </a:lnTo>
                <a:lnTo>
                  <a:pt x="0" y="631276"/>
                </a:lnTo>
                <a:cubicBezTo>
                  <a:pt x="0" y="587450"/>
                  <a:pt x="17764" y="547772"/>
                  <a:pt x="46486" y="519051"/>
                </a:cubicBezTo>
                <a:close/>
              </a:path>
            </a:pathLst>
          </a:custGeom>
          <a:gradFill>
            <a:gsLst>
              <a:gs pos="100000">
                <a:srgbClr val="FF8F68"/>
              </a:gs>
              <a:gs pos="1000">
                <a:srgbClr val="EC354A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innerShdw blurRad="190500" dist="127000" dir="13500000">
              <a:srgbClr val="2D374A">
                <a:alpha val="6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4" name="直接连接符 21">
            <a:extLst>
              <a:ext uri="{FF2B5EF4-FFF2-40B4-BE49-F238E27FC236}">
                <a16:creationId xmlns:a16="http://schemas.microsoft.com/office/drawing/2014/main" id="{1775B157-817B-9D46-89A4-AEA6C270304C}"/>
              </a:ext>
            </a:extLst>
          </p:cNvPr>
          <p:cNvCxnSpPr>
            <a:cxnSpLocks/>
          </p:cNvCxnSpPr>
          <p:nvPr/>
        </p:nvCxnSpPr>
        <p:spPr>
          <a:xfrm flipH="1" flipV="1">
            <a:off x="3916815" y="269059"/>
            <a:ext cx="338923" cy="733144"/>
          </a:xfrm>
          <a:prstGeom prst="line">
            <a:avLst/>
          </a:prstGeom>
          <a:ln w="28575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21">
            <a:extLst>
              <a:ext uri="{FF2B5EF4-FFF2-40B4-BE49-F238E27FC236}">
                <a16:creationId xmlns:a16="http://schemas.microsoft.com/office/drawing/2014/main" id="{9C8AF799-0923-725B-1F5A-0F2948B116A5}"/>
              </a:ext>
            </a:extLst>
          </p:cNvPr>
          <p:cNvCxnSpPr>
            <a:cxnSpLocks/>
          </p:cNvCxnSpPr>
          <p:nvPr/>
        </p:nvCxnSpPr>
        <p:spPr>
          <a:xfrm flipH="1" flipV="1">
            <a:off x="4255738" y="2199988"/>
            <a:ext cx="208279" cy="352284"/>
          </a:xfrm>
          <a:prstGeom prst="line">
            <a:avLst/>
          </a:prstGeom>
          <a:ln w="19050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任意多边形 43">
            <a:extLst>
              <a:ext uri="{FF2B5EF4-FFF2-40B4-BE49-F238E27FC236}">
                <a16:creationId xmlns:a16="http://schemas.microsoft.com/office/drawing/2014/main" id="{74D6F2BB-9032-0029-02BA-77643704F4D8}"/>
              </a:ext>
            </a:extLst>
          </p:cNvPr>
          <p:cNvSpPr/>
          <p:nvPr/>
        </p:nvSpPr>
        <p:spPr>
          <a:xfrm rot="20098295">
            <a:off x="2338351" y="-202063"/>
            <a:ext cx="217894" cy="799364"/>
          </a:xfrm>
          <a:custGeom>
            <a:avLst/>
            <a:gdLst>
              <a:gd name="connsiteX0" fmla="*/ 46486 w 1036631"/>
              <a:gd name="connsiteY0" fmla="*/ 519051 h 3108833"/>
              <a:gd name="connsiteX1" fmla="*/ 158711 w 1036631"/>
              <a:gd name="connsiteY1" fmla="*/ 472566 h 3108833"/>
              <a:gd name="connsiteX2" fmla="*/ 158711 w 1036631"/>
              <a:gd name="connsiteY2" fmla="*/ 472567 h 3108833"/>
              <a:gd name="connsiteX3" fmla="*/ 317421 w 1036631"/>
              <a:gd name="connsiteY3" fmla="*/ 631277 h 3108833"/>
              <a:gd name="connsiteX4" fmla="*/ 317420 w 1036631"/>
              <a:gd name="connsiteY4" fmla="*/ 1698486 h 3108833"/>
              <a:gd name="connsiteX5" fmla="*/ 318315 w 1036631"/>
              <a:gd name="connsiteY5" fmla="*/ 1703201 h 3108833"/>
              <a:gd name="connsiteX6" fmla="*/ 555469 w 1036631"/>
              <a:gd name="connsiteY6" fmla="*/ 1940355 h 3108833"/>
              <a:gd name="connsiteX7" fmla="*/ 555468 w 1036631"/>
              <a:gd name="connsiteY7" fmla="*/ 1940356 h 3108833"/>
              <a:gd name="connsiteX8" fmla="*/ 792621 w 1036631"/>
              <a:gd name="connsiteY8" fmla="*/ 1703202 h 3108833"/>
              <a:gd name="connsiteX9" fmla="*/ 792621 w 1036631"/>
              <a:gd name="connsiteY9" fmla="*/ 1685228 h 3108833"/>
              <a:gd name="connsiteX10" fmla="*/ 788908 w 1036631"/>
              <a:gd name="connsiteY10" fmla="*/ 1666839 h 3108833"/>
              <a:gd name="connsiteX11" fmla="*/ 788908 w 1036631"/>
              <a:gd name="connsiteY11" fmla="*/ 123861 h 3108833"/>
              <a:gd name="connsiteX12" fmla="*/ 912769 w 1036631"/>
              <a:gd name="connsiteY12" fmla="*/ 0 h 3108833"/>
              <a:gd name="connsiteX13" fmla="*/ 1036630 w 1036631"/>
              <a:gd name="connsiteY13" fmla="*/ 123861 h 3108833"/>
              <a:gd name="connsiteX14" fmla="*/ 1036630 w 1036631"/>
              <a:gd name="connsiteY14" fmla="*/ 1119916 h 3108833"/>
              <a:gd name="connsiteX15" fmla="*/ 1036631 w 1036631"/>
              <a:gd name="connsiteY15" fmla="*/ 1119922 h 3108833"/>
              <a:gd name="connsiteX16" fmla="*/ 1036631 w 1036631"/>
              <a:gd name="connsiteY16" fmla="*/ 2590518 h 3108833"/>
              <a:gd name="connsiteX17" fmla="*/ 518316 w 1036631"/>
              <a:gd name="connsiteY17" fmla="*/ 3108833 h 3108833"/>
              <a:gd name="connsiteX18" fmla="*/ 1 w 1036631"/>
              <a:gd name="connsiteY18" fmla="*/ 2590518 h 3108833"/>
              <a:gd name="connsiteX19" fmla="*/ 1 w 1036631"/>
              <a:gd name="connsiteY19" fmla="*/ 1866435 h 3108833"/>
              <a:gd name="connsiteX20" fmla="*/ 0 w 1036631"/>
              <a:gd name="connsiteY20" fmla="*/ 1866432 h 3108833"/>
              <a:gd name="connsiteX21" fmla="*/ 0 w 1036631"/>
              <a:gd name="connsiteY21" fmla="*/ 631276 h 3108833"/>
              <a:gd name="connsiteX22" fmla="*/ 46486 w 1036631"/>
              <a:gd name="connsiteY22" fmla="*/ 519051 h 3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6631" h="3108833">
                <a:moveTo>
                  <a:pt x="46486" y="519051"/>
                </a:moveTo>
                <a:cubicBezTo>
                  <a:pt x="75207" y="490330"/>
                  <a:pt x="114884" y="472566"/>
                  <a:pt x="158711" y="472566"/>
                </a:cubicBezTo>
                <a:lnTo>
                  <a:pt x="158711" y="472567"/>
                </a:lnTo>
                <a:cubicBezTo>
                  <a:pt x="246364" y="472567"/>
                  <a:pt x="317421" y="543624"/>
                  <a:pt x="317421" y="631277"/>
                </a:cubicBezTo>
                <a:lnTo>
                  <a:pt x="317420" y="1698486"/>
                </a:lnTo>
                <a:lnTo>
                  <a:pt x="318315" y="1703201"/>
                </a:lnTo>
                <a:cubicBezTo>
                  <a:pt x="318315" y="1834178"/>
                  <a:pt x="424492" y="1940355"/>
                  <a:pt x="555469" y="1940355"/>
                </a:cubicBezTo>
                <a:lnTo>
                  <a:pt x="555468" y="1940356"/>
                </a:lnTo>
                <a:cubicBezTo>
                  <a:pt x="686445" y="1940356"/>
                  <a:pt x="792622" y="1834179"/>
                  <a:pt x="792621" y="1703202"/>
                </a:cubicBezTo>
                <a:lnTo>
                  <a:pt x="792621" y="1685228"/>
                </a:lnTo>
                <a:lnTo>
                  <a:pt x="788908" y="1666839"/>
                </a:lnTo>
                <a:lnTo>
                  <a:pt x="788908" y="123861"/>
                </a:lnTo>
                <a:cubicBezTo>
                  <a:pt x="788908" y="55454"/>
                  <a:pt x="844362" y="0"/>
                  <a:pt x="912769" y="0"/>
                </a:cubicBezTo>
                <a:cubicBezTo>
                  <a:pt x="981176" y="0"/>
                  <a:pt x="1036630" y="55454"/>
                  <a:pt x="1036630" y="123861"/>
                </a:cubicBezTo>
                <a:lnTo>
                  <a:pt x="1036630" y="1119916"/>
                </a:lnTo>
                <a:lnTo>
                  <a:pt x="1036631" y="1119922"/>
                </a:lnTo>
                <a:lnTo>
                  <a:pt x="1036631" y="2590518"/>
                </a:lnTo>
                <a:cubicBezTo>
                  <a:pt x="1036631" y="2876775"/>
                  <a:pt x="804573" y="3108833"/>
                  <a:pt x="518316" y="3108833"/>
                </a:cubicBezTo>
                <a:cubicBezTo>
                  <a:pt x="232059" y="3108833"/>
                  <a:pt x="1" y="2876775"/>
                  <a:pt x="1" y="2590518"/>
                </a:cubicBezTo>
                <a:lnTo>
                  <a:pt x="1" y="1866435"/>
                </a:lnTo>
                <a:lnTo>
                  <a:pt x="0" y="1866432"/>
                </a:lnTo>
                <a:lnTo>
                  <a:pt x="0" y="631276"/>
                </a:lnTo>
                <a:cubicBezTo>
                  <a:pt x="0" y="587450"/>
                  <a:pt x="17764" y="547772"/>
                  <a:pt x="46486" y="519051"/>
                </a:cubicBezTo>
                <a:close/>
              </a:path>
            </a:pathLst>
          </a:custGeom>
          <a:gradFill>
            <a:gsLst>
              <a:gs pos="100000">
                <a:srgbClr val="FF8F68"/>
              </a:gs>
              <a:gs pos="1000">
                <a:srgbClr val="C77E6F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innerShdw blurRad="190500" dist="127000" dir="13500000">
              <a:srgbClr val="2D374A">
                <a:alpha val="6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7" name="直接连接符 21">
            <a:extLst>
              <a:ext uri="{FF2B5EF4-FFF2-40B4-BE49-F238E27FC236}">
                <a16:creationId xmlns:a16="http://schemas.microsoft.com/office/drawing/2014/main" id="{E95FC934-DAD8-5DCF-15C5-BEC62609FD44}"/>
              </a:ext>
            </a:extLst>
          </p:cNvPr>
          <p:cNvCxnSpPr>
            <a:cxnSpLocks/>
          </p:cNvCxnSpPr>
          <p:nvPr/>
        </p:nvCxnSpPr>
        <p:spPr>
          <a:xfrm flipH="1" flipV="1">
            <a:off x="3467183" y="2210398"/>
            <a:ext cx="208279" cy="352284"/>
          </a:xfrm>
          <a:prstGeom prst="line">
            <a:avLst/>
          </a:prstGeom>
          <a:ln w="19050" cmpd="thickThin">
            <a:solidFill>
              <a:srgbClr val="96493A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6B4E99E1-2FB5-893B-D996-EC15D8AB91C3}"/>
              </a:ext>
            </a:extLst>
          </p:cNvPr>
          <p:cNvSpPr txBox="1"/>
          <p:nvPr/>
        </p:nvSpPr>
        <p:spPr>
          <a:xfrm>
            <a:off x="2901076" y="5788621"/>
            <a:ext cx="1235546" cy="38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ppins"/>
                <a:cs typeface="Poppins"/>
              </a:rPr>
              <a:t>ENTERPRISE SEARCH</a:t>
            </a: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oppins"/>
              <a:cs typeface="Poppin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37A8091-E1C0-85B3-4C66-84FBB2808CD7}"/>
              </a:ext>
            </a:extLst>
          </p:cNvPr>
          <p:cNvSpPr txBox="1"/>
          <p:nvPr/>
        </p:nvSpPr>
        <p:spPr>
          <a:xfrm>
            <a:off x="2671587" y="8483042"/>
            <a:ext cx="231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Kapture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74C5DD2-BE7D-8C6E-BB43-9128736BA7F9}"/>
              </a:ext>
            </a:extLst>
          </p:cNvPr>
          <p:cNvSpPr txBox="1"/>
          <p:nvPr/>
        </p:nvSpPr>
        <p:spPr>
          <a:xfrm>
            <a:off x="1633049" y="7967523"/>
            <a:ext cx="3591903" cy="3013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info@kapturekm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.com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C77E6F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|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www.kapturekm.com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7436AF8-A74D-5FAF-50C9-21FFF6CC2627}"/>
              </a:ext>
            </a:extLst>
          </p:cNvPr>
          <p:cNvSpPr txBox="1"/>
          <p:nvPr/>
        </p:nvSpPr>
        <p:spPr>
          <a:xfrm>
            <a:off x="36531" y="1305191"/>
            <a:ext cx="3392469" cy="108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Poppins"/>
                <a:cs typeface="Poppins"/>
              </a:rPr>
              <a:t>Kapture is a powerful AI platform for Enterprise Search with machine learning, natural language ​processing, predictive analytics, Generative AI, &amp; AI-driven chatbots. ​</a:t>
            </a:r>
          </a:p>
        </p:txBody>
      </p:sp>
      <p:pic>
        <p:nvPicPr>
          <p:cNvPr id="210" name="Graphic 209" descr="Artificial Intelligence with solid fill">
            <a:extLst>
              <a:ext uri="{FF2B5EF4-FFF2-40B4-BE49-F238E27FC236}">
                <a16:creationId xmlns:a16="http://schemas.microsoft.com/office/drawing/2014/main" id="{EA6D619C-C0F9-B8D8-9627-7C924DC6F1A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5400000">
            <a:off x="5489622" y="8433296"/>
            <a:ext cx="458959" cy="458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DED93-DA36-2678-766D-E91438701E87}"/>
              </a:ext>
            </a:extLst>
          </p:cNvPr>
          <p:cNvSpPr txBox="1"/>
          <p:nvPr/>
        </p:nvSpPr>
        <p:spPr>
          <a:xfrm rot="19780563">
            <a:off x="5970885" y="4365006"/>
            <a:ext cx="691792" cy="6755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" b="1" spc="56" dirty="0">
                <a:latin typeface="Poppins" panose="00000500000000000000" pitchFamily="2" charset="0"/>
                <a:cs typeface="Poppins" panose="00000500000000000000" pitchFamily="2" charset="0"/>
              </a:rPr>
              <a:t>Salesforce</a:t>
            </a:r>
            <a:endParaRPr lang="en-IN" sz="800" b="1" spc="56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BEDA9-57F2-C694-C74B-450B0E6F0FDA}"/>
              </a:ext>
            </a:extLst>
          </p:cNvPr>
          <p:cNvSpPr txBox="1"/>
          <p:nvPr/>
        </p:nvSpPr>
        <p:spPr>
          <a:xfrm>
            <a:off x="5370307" y="4790618"/>
            <a:ext cx="691792" cy="6755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" b="1" spc="56" dirty="0">
                <a:latin typeface="Poppins" panose="00000500000000000000" pitchFamily="2" charset="0"/>
                <a:cs typeface="Poppins" panose="00000500000000000000" pitchFamily="2" charset="0"/>
              </a:rPr>
              <a:t>Okta</a:t>
            </a:r>
            <a:endParaRPr lang="en-IN" sz="800" b="1" spc="56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BEE026-B18A-F965-FB51-2A49D978D9C6}"/>
              </a:ext>
            </a:extLst>
          </p:cNvPr>
          <p:cNvSpPr txBox="1"/>
          <p:nvPr/>
        </p:nvSpPr>
        <p:spPr>
          <a:xfrm rot="14723455">
            <a:off x="4649490" y="3207353"/>
            <a:ext cx="723404" cy="79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800" b="1" spc="100" dirty="0">
                <a:latin typeface="Poppins" panose="00000500000000000000" pitchFamily="2" charset="0"/>
                <a:cs typeface="Poppins" panose="00000500000000000000" pitchFamily="2" charset="0"/>
              </a:rPr>
              <a:t>Teams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A29BB0-9B50-1C73-0816-18B6336B046D}"/>
              </a:ext>
            </a:extLst>
          </p:cNvPr>
          <p:cNvSpPr txBox="1"/>
          <p:nvPr/>
        </p:nvSpPr>
        <p:spPr>
          <a:xfrm rot="16917664">
            <a:off x="5334046" y="3074587"/>
            <a:ext cx="723404" cy="79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800" b="1" spc="100" dirty="0">
                <a:latin typeface="Poppins" panose="00000500000000000000" pitchFamily="2" charset="0"/>
                <a:cs typeface="Poppins" panose="00000500000000000000" pitchFamily="2" charset="0"/>
              </a:rPr>
              <a:t>Slack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CE17F-456E-D371-3030-811333EB0418}"/>
              </a:ext>
            </a:extLst>
          </p:cNvPr>
          <p:cNvSpPr txBox="1"/>
          <p:nvPr/>
        </p:nvSpPr>
        <p:spPr>
          <a:xfrm rot="19018039">
            <a:off x="5925517" y="3525321"/>
            <a:ext cx="723404" cy="79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800" b="1" spc="100" dirty="0">
                <a:latin typeface="Poppins" panose="00000500000000000000" pitchFamily="2" charset="0"/>
                <a:cs typeface="Poppins" panose="00000500000000000000" pitchFamily="2" charset="0"/>
              </a:rPr>
              <a:t>SharePoint</a:t>
            </a:r>
          </a:p>
        </p:txBody>
      </p:sp>
      <p:pic>
        <p:nvPicPr>
          <p:cNvPr id="87" name="Picture 8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0DDC796-271C-2627-6C67-B7422ACA6F97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r="30449" b="36918"/>
          <a:stretch/>
        </p:blipFill>
        <p:spPr>
          <a:xfrm>
            <a:off x="4588897" y="4109558"/>
            <a:ext cx="240082" cy="27171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64B8502-9F25-3D88-2C29-CC20E936D119}"/>
              </a:ext>
            </a:extLst>
          </p:cNvPr>
          <p:cNvSpPr txBox="1"/>
          <p:nvPr/>
        </p:nvSpPr>
        <p:spPr>
          <a:xfrm rot="11122399">
            <a:off x="4347983" y="3914124"/>
            <a:ext cx="723404" cy="79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800" b="1" spc="100" dirty="0">
                <a:latin typeface="Poppins" panose="00000500000000000000" pitchFamily="2" charset="0"/>
                <a:cs typeface="Poppins" panose="00000500000000000000" pitchFamily="2" charset="0"/>
              </a:rPr>
              <a:t>Zendesk</a:t>
            </a:r>
          </a:p>
        </p:txBody>
      </p:sp>
      <p:pic>
        <p:nvPicPr>
          <p:cNvPr id="91" name="Picture 90" descr="A blue and black logo&#10;&#10;Description automatically generated">
            <a:extLst>
              <a:ext uri="{FF2B5EF4-FFF2-40B4-BE49-F238E27FC236}">
                <a16:creationId xmlns:a16="http://schemas.microsoft.com/office/drawing/2014/main" id="{6EDD917C-8886-DAF1-8BF0-0E20CF623A79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1"/>
          <a:stretch/>
        </p:blipFill>
        <p:spPr>
          <a:xfrm>
            <a:off x="4927532" y="4835760"/>
            <a:ext cx="249725" cy="22874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5421812-F520-10C1-ED2A-4EE9F1FE0AE0}"/>
              </a:ext>
            </a:extLst>
          </p:cNvPr>
          <p:cNvSpPr txBox="1"/>
          <p:nvPr/>
        </p:nvSpPr>
        <p:spPr>
          <a:xfrm rot="2034627">
            <a:off x="4659567" y="4611061"/>
            <a:ext cx="691792" cy="6755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" b="1" spc="56" dirty="0">
                <a:latin typeface="Poppins" panose="00000500000000000000" pitchFamily="2" charset="0"/>
                <a:cs typeface="Poppins" panose="00000500000000000000" pitchFamily="2" charset="0"/>
              </a:rPr>
              <a:t>Jira</a:t>
            </a:r>
            <a:endParaRPr lang="en-IN" sz="800" b="1" spc="56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2DDAF-3FAC-0D61-5972-462A01D51420}"/>
              </a:ext>
            </a:extLst>
          </p:cNvPr>
          <p:cNvSpPr txBox="1"/>
          <p:nvPr/>
        </p:nvSpPr>
        <p:spPr>
          <a:xfrm>
            <a:off x="4949663" y="4041907"/>
            <a:ext cx="1238790" cy="4693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latin typeface="Poppins"/>
                <a:cs typeface="Poppins"/>
              </a:rPr>
              <a:t>Kapture</a:t>
            </a:r>
          </a:p>
          <a:p>
            <a:pPr algn="ctr">
              <a:lnSpc>
                <a:spcPct val="120000"/>
              </a:lnSpc>
            </a:pPr>
            <a:r>
              <a:rPr lang="en-US" sz="1050" b="1" dirty="0">
                <a:latin typeface="Poppins"/>
                <a:cs typeface="Poppins"/>
              </a:rPr>
              <a:t>Integrations</a:t>
            </a:r>
          </a:p>
        </p:txBody>
      </p:sp>
      <p:cxnSp>
        <p:nvCxnSpPr>
          <p:cNvPr id="5" name="直接连接符 21">
            <a:extLst>
              <a:ext uri="{FF2B5EF4-FFF2-40B4-BE49-F238E27FC236}">
                <a16:creationId xmlns:a16="http://schemas.microsoft.com/office/drawing/2014/main" id="{86F7146F-B044-EC92-C67C-6A94CB57B134}"/>
              </a:ext>
            </a:extLst>
          </p:cNvPr>
          <p:cNvCxnSpPr>
            <a:cxnSpLocks/>
          </p:cNvCxnSpPr>
          <p:nvPr/>
        </p:nvCxnSpPr>
        <p:spPr>
          <a:xfrm flipH="1" flipV="1">
            <a:off x="1635850" y="-117467"/>
            <a:ext cx="208279" cy="352284"/>
          </a:xfrm>
          <a:prstGeom prst="line">
            <a:avLst/>
          </a:prstGeom>
          <a:ln w="19050" cmpd="thickThin">
            <a:solidFill>
              <a:srgbClr val="96493A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FE1C3A7-CD34-5C14-E5C2-2458D7D1717E}"/>
              </a:ext>
            </a:extLst>
          </p:cNvPr>
          <p:cNvSpPr/>
          <p:nvPr/>
        </p:nvSpPr>
        <p:spPr>
          <a:xfrm rot="683013">
            <a:off x="2793839" y="8571543"/>
            <a:ext cx="78180" cy="85232"/>
          </a:xfrm>
          <a:prstGeom prst="rect">
            <a:avLst/>
          </a:prstGeom>
          <a:solidFill>
            <a:srgbClr val="0117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35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 and white, monochrome photography&#10;&#10;Description automatically generated">
            <a:extLst>
              <a:ext uri="{FF2B5EF4-FFF2-40B4-BE49-F238E27FC236}">
                <a16:creationId xmlns:a16="http://schemas.microsoft.com/office/drawing/2014/main" id="{EC5E9BF4-60CC-F058-A25F-B959D1F8B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/>
          <a:stretch/>
        </p:blipFill>
        <p:spPr>
          <a:xfrm rot="16200000">
            <a:off x="-1136249" y="1134329"/>
            <a:ext cx="9161339" cy="685800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3A00601-1DB1-F05D-A31E-4936F4A04F6E}"/>
              </a:ext>
            </a:extLst>
          </p:cNvPr>
          <p:cNvSpPr/>
          <p:nvPr/>
        </p:nvSpPr>
        <p:spPr>
          <a:xfrm>
            <a:off x="-1" y="849634"/>
            <a:ext cx="6992909" cy="8294367"/>
          </a:xfrm>
          <a:prstGeom prst="rtTriangle">
            <a:avLst/>
          </a:prstGeom>
          <a:solidFill>
            <a:srgbClr val="161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9B70EFF-0572-0F80-4628-37FA5E502397}"/>
              </a:ext>
            </a:extLst>
          </p:cNvPr>
          <p:cNvSpPr/>
          <p:nvPr/>
        </p:nvSpPr>
        <p:spPr>
          <a:xfrm rot="16200000">
            <a:off x="2073377" y="5315164"/>
            <a:ext cx="402566" cy="14001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5CB7">
                  <a:alpha val="91000"/>
                </a:srgbClr>
              </a:gs>
              <a:gs pos="100000">
                <a:srgbClr val="175CB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A7A692-1E4A-B0BB-59DC-C7AB13C9364D}"/>
              </a:ext>
            </a:extLst>
          </p:cNvPr>
          <p:cNvSpPr/>
          <p:nvPr/>
        </p:nvSpPr>
        <p:spPr>
          <a:xfrm>
            <a:off x="4746366" y="6385248"/>
            <a:ext cx="3420000" cy="3421626"/>
          </a:xfrm>
          <a:prstGeom prst="ellipse">
            <a:avLst/>
          </a:prstGeom>
          <a:gradFill flip="none" rotWithShape="1">
            <a:gsLst>
              <a:gs pos="0">
                <a:srgbClr val="175CB7">
                  <a:alpha val="91000"/>
                </a:srgbClr>
              </a:gs>
              <a:gs pos="100000">
                <a:srgbClr val="175C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32493B-AF67-BB49-4E61-2C707AB62CC7}"/>
              </a:ext>
            </a:extLst>
          </p:cNvPr>
          <p:cNvSpPr/>
          <p:nvPr/>
        </p:nvSpPr>
        <p:spPr>
          <a:xfrm rot="2003408">
            <a:off x="3117778" y="-897874"/>
            <a:ext cx="3873795" cy="5698422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290E2F-32DB-13BF-4AAD-DB568D4EE750}"/>
              </a:ext>
            </a:extLst>
          </p:cNvPr>
          <p:cNvSpPr/>
          <p:nvPr/>
        </p:nvSpPr>
        <p:spPr>
          <a:xfrm rot="2003408">
            <a:off x="6651700" y="4116861"/>
            <a:ext cx="622119" cy="2110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5CB7">
                  <a:alpha val="80000"/>
                </a:srgbClr>
              </a:gs>
              <a:gs pos="100000">
                <a:srgbClr val="175CB7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54B62252-1DA6-E1A8-3802-AFD00107B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6" y="216609"/>
            <a:ext cx="2661227" cy="10325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29661FF-5A73-227C-4871-8E55B877A864}"/>
              </a:ext>
            </a:extLst>
          </p:cNvPr>
          <p:cNvGrpSpPr/>
          <p:nvPr/>
        </p:nvGrpSpPr>
        <p:grpSpPr>
          <a:xfrm>
            <a:off x="98102" y="3748695"/>
            <a:ext cx="3360465" cy="1810109"/>
            <a:chOff x="39957" y="3944163"/>
            <a:chExt cx="3360465" cy="18101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17A79-D031-96AF-EDA6-A6018A60B365}"/>
                </a:ext>
              </a:extLst>
            </p:cNvPr>
            <p:cNvSpPr txBox="1"/>
            <p:nvPr/>
          </p:nvSpPr>
          <p:spPr>
            <a:xfrm>
              <a:off x="39957" y="3944163"/>
              <a:ext cx="3125515" cy="322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SoftClouds is an innovative</a:t>
              </a:r>
              <a:endParaRPr lang="en-IN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7911A1-70FB-D770-CE3A-E403E597CBB1}"/>
                </a:ext>
              </a:extLst>
            </p:cNvPr>
            <p:cNvSpPr txBox="1"/>
            <p:nvPr/>
          </p:nvSpPr>
          <p:spPr>
            <a:xfrm>
              <a:off x="39957" y="4173732"/>
              <a:ext cx="3125515" cy="322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technology &amp; CX solutions provider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52658E-0906-4B2C-85F6-7140AA03B40E}"/>
                </a:ext>
              </a:extLst>
            </p:cNvPr>
            <p:cNvSpPr txBox="1"/>
            <p:nvPr/>
          </p:nvSpPr>
          <p:spPr>
            <a:xfrm>
              <a:off x="40949" y="4425868"/>
              <a:ext cx="3125515" cy="576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based in San Diego, California. As an </a:t>
              </a:r>
            </a:p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Oracle &amp; Salesforce Partner, we deliver</a:t>
              </a:r>
              <a:endParaRPr lang="en-IN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A6BACF-CD35-396C-AC71-525E83284FD9}"/>
                </a:ext>
              </a:extLst>
            </p:cNvPr>
            <p:cNvSpPr txBox="1"/>
            <p:nvPr/>
          </p:nvSpPr>
          <p:spPr>
            <a:xfrm>
              <a:off x="41121" y="4924173"/>
              <a:ext cx="3359301" cy="83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cloud, mobile</a:t>
              </a:r>
              <a:r>
                <a:rPr lang="en-IN" sz="1100" dirty="0">
                  <a:solidFill>
                    <a:schemeClr val="bg1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 &amp; </a:t>
              </a: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digital solutions that improve </a:t>
              </a:r>
            </a:p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corporate profitability </a:t>
              </a:r>
              <a:r>
                <a:rPr lang="en-IN" sz="1100" dirty="0">
                  <a:solidFill>
                    <a:schemeClr val="bg1"/>
                  </a:solidFill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&amp;</a:t>
              </a: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 provide in-depth </a:t>
              </a:r>
            </a:p>
            <a:p>
              <a:pPr>
                <a:lnSpc>
                  <a:spcPct val="150000"/>
                </a:lnSpc>
              </a:pPr>
              <a:r>
                <a:rPr lang="en-IN" sz="110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business performance.</a:t>
              </a:r>
              <a:endParaRPr lang="en-IN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D683773-BB5C-6B28-68B0-EACBCABD0214}"/>
              </a:ext>
            </a:extLst>
          </p:cNvPr>
          <p:cNvSpPr txBox="1"/>
          <p:nvPr/>
        </p:nvSpPr>
        <p:spPr>
          <a:xfrm>
            <a:off x="1567524" y="5785131"/>
            <a:ext cx="1393982" cy="38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b="1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SERVICES:</a:t>
            </a:r>
            <a:endParaRPr lang="en-IN" sz="1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5" name="组合 4">
            <a:extLst>
              <a:ext uri="{FF2B5EF4-FFF2-40B4-BE49-F238E27FC236}">
                <a16:creationId xmlns:a16="http://schemas.microsoft.com/office/drawing/2014/main" id="{29777413-307D-CDFA-55FE-F951D1F2D57B}"/>
              </a:ext>
            </a:extLst>
          </p:cNvPr>
          <p:cNvGrpSpPr/>
          <p:nvPr/>
        </p:nvGrpSpPr>
        <p:grpSpPr>
          <a:xfrm>
            <a:off x="154407" y="6385247"/>
            <a:ext cx="2188398" cy="1114304"/>
            <a:chOff x="3015484" y="1201546"/>
            <a:chExt cx="2689079" cy="1113960"/>
          </a:xfrm>
        </p:grpSpPr>
        <p:pic>
          <p:nvPicPr>
            <p:cNvPr id="26" name="Picture 8" descr="阴影5">
              <a:extLst>
                <a:ext uri="{FF2B5EF4-FFF2-40B4-BE49-F238E27FC236}">
                  <a16:creationId xmlns:a16="http://schemas.microsoft.com/office/drawing/2014/main" id="{36365102-EF3A-4661-C7FA-98C7B7335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9">
              <a:extLst>
                <a:ext uri="{FF2B5EF4-FFF2-40B4-BE49-F238E27FC236}">
                  <a16:creationId xmlns:a16="http://schemas.microsoft.com/office/drawing/2014/main" id="{CEAF44C1-CC55-828C-8626-13340661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288" y="1378847"/>
              <a:ext cx="2621920" cy="936659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AutoShape 19">
              <a:extLst>
                <a:ext uri="{FF2B5EF4-FFF2-40B4-BE49-F238E27FC236}">
                  <a16:creationId xmlns:a16="http://schemas.microsoft.com/office/drawing/2014/main" id="{B53EC5FE-FEBA-47F5-C905-608EF9FA9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159" y="1201546"/>
              <a:ext cx="2275735" cy="253865"/>
            </a:xfrm>
            <a:prstGeom prst="roundRect">
              <a:avLst>
                <a:gd name="adj" fmla="val 5630"/>
              </a:avLst>
            </a:prstGeom>
            <a:solidFill>
              <a:srgbClr val="175CB7">
                <a:alpha val="8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微软雅黑" panose="020B0503020204020204" pitchFamily="34" charset="-122"/>
                  <a:cs typeface="Poppins" panose="00000500000000000000" pitchFamily="2" charset="0"/>
                  <a:sym typeface="+mn-lt"/>
                </a:rPr>
                <a:t>Cloud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微软雅黑" panose="020B0503020204020204" pitchFamily="34" charset="-122"/>
                <a:cs typeface="Poppins" panose="00000500000000000000" pitchFamily="2" charset="0"/>
                <a:sym typeface="+mn-lt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209711C-68AB-05FB-3870-41724F582105}"/>
              </a:ext>
            </a:extLst>
          </p:cNvPr>
          <p:cNvSpPr txBox="1"/>
          <p:nvPr/>
        </p:nvSpPr>
        <p:spPr>
          <a:xfrm>
            <a:off x="270936" y="6650386"/>
            <a:ext cx="1748364" cy="81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Cloud Migration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Cloud Architecture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Software Development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DevOps Services</a:t>
            </a:r>
          </a:p>
        </p:txBody>
      </p:sp>
      <p:grpSp>
        <p:nvGrpSpPr>
          <p:cNvPr id="82" name="组合 4">
            <a:extLst>
              <a:ext uri="{FF2B5EF4-FFF2-40B4-BE49-F238E27FC236}">
                <a16:creationId xmlns:a16="http://schemas.microsoft.com/office/drawing/2014/main" id="{DF54F9DD-082F-6737-8112-883C05B62D76}"/>
              </a:ext>
            </a:extLst>
          </p:cNvPr>
          <p:cNvGrpSpPr/>
          <p:nvPr/>
        </p:nvGrpSpPr>
        <p:grpSpPr>
          <a:xfrm>
            <a:off x="2423059" y="6385247"/>
            <a:ext cx="2188398" cy="1114304"/>
            <a:chOff x="3015484" y="1201546"/>
            <a:chExt cx="2689079" cy="1113960"/>
          </a:xfrm>
        </p:grpSpPr>
        <p:pic>
          <p:nvPicPr>
            <p:cNvPr id="83" name="Picture 8" descr="阴影5">
              <a:extLst>
                <a:ext uri="{FF2B5EF4-FFF2-40B4-BE49-F238E27FC236}">
                  <a16:creationId xmlns:a16="http://schemas.microsoft.com/office/drawing/2014/main" id="{45A8E6C3-E160-2422-8803-8AD433C67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AutoShape 9">
              <a:extLst>
                <a:ext uri="{FF2B5EF4-FFF2-40B4-BE49-F238E27FC236}">
                  <a16:creationId xmlns:a16="http://schemas.microsoft.com/office/drawing/2014/main" id="{3489C6D5-85B4-7774-BDD5-10D75731F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288" y="1378847"/>
              <a:ext cx="2621920" cy="936659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AutoShape 19">
              <a:extLst>
                <a:ext uri="{FF2B5EF4-FFF2-40B4-BE49-F238E27FC236}">
                  <a16:creationId xmlns:a16="http://schemas.microsoft.com/office/drawing/2014/main" id="{1C28550E-1766-B0A3-1CFD-A7065517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159" y="1201546"/>
              <a:ext cx="2275735" cy="253865"/>
            </a:xfrm>
            <a:prstGeom prst="roundRect">
              <a:avLst>
                <a:gd name="adj" fmla="val 5630"/>
              </a:avLst>
            </a:prstGeom>
            <a:solidFill>
              <a:srgbClr val="175CB7">
                <a:alpha val="8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微软雅黑" panose="020B0503020204020204" pitchFamily="34" charset="-122"/>
                  <a:cs typeface="Poppins" panose="00000500000000000000" pitchFamily="2" charset="0"/>
                  <a:sym typeface="+mn-lt"/>
                </a:rPr>
                <a:t>CX SaaS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微软雅黑" panose="020B0503020204020204" pitchFamily="34" charset="-122"/>
                <a:cs typeface="Poppins" panose="00000500000000000000" pitchFamily="2" charset="0"/>
                <a:sym typeface="+mn-lt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7E3763F0-F207-7F70-93E4-A0B766CE509D}"/>
              </a:ext>
            </a:extLst>
          </p:cNvPr>
          <p:cNvSpPr txBox="1"/>
          <p:nvPr/>
        </p:nvSpPr>
        <p:spPr>
          <a:xfrm>
            <a:off x="2539588" y="6660777"/>
            <a:ext cx="945022" cy="81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Marketing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Sales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Service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Field Service</a:t>
            </a:r>
          </a:p>
        </p:txBody>
      </p:sp>
      <p:grpSp>
        <p:nvGrpSpPr>
          <p:cNvPr id="90" name="组合 4">
            <a:extLst>
              <a:ext uri="{FF2B5EF4-FFF2-40B4-BE49-F238E27FC236}">
                <a16:creationId xmlns:a16="http://schemas.microsoft.com/office/drawing/2014/main" id="{B05A4CE6-D874-08D8-1536-6265137E278D}"/>
              </a:ext>
            </a:extLst>
          </p:cNvPr>
          <p:cNvGrpSpPr/>
          <p:nvPr/>
        </p:nvGrpSpPr>
        <p:grpSpPr>
          <a:xfrm>
            <a:off x="154407" y="7822797"/>
            <a:ext cx="2188398" cy="1114304"/>
            <a:chOff x="3015484" y="1201546"/>
            <a:chExt cx="2689079" cy="1113960"/>
          </a:xfrm>
        </p:grpSpPr>
        <p:pic>
          <p:nvPicPr>
            <p:cNvPr id="91" name="Picture 8" descr="阴影5">
              <a:extLst>
                <a:ext uri="{FF2B5EF4-FFF2-40B4-BE49-F238E27FC236}">
                  <a16:creationId xmlns:a16="http://schemas.microsoft.com/office/drawing/2014/main" id="{2B6169F9-0E2D-198D-3322-B8A3B8ADA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AutoShape 9">
              <a:extLst>
                <a:ext uri="{FF2B5EF4-FFF2-40B4-BE49-F238E27FC236}">
                  <a16:creationId xmlns:a16="http://schemas.microsoft.com/office/drawing/2014/main" id="{00F601BB-4E0C-A93C-1815-CC5362E4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288" y="1378847"/>
              <a:ext cx="2621920" cy="936659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AutoShape 19">
              <a:extLst>
                <a:ext uri="{FF2B5EF4-FFF2-40B4-BE49-F238E27FC236}">
                  <a16:creationId xmlns:a16="http://schemas.microsoft.com/office/drawing/2014/main" id="{9DE29209-9169-58BF-4202-7AEBD094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159" y="1201546"/>
              <a:ext cx="2275737" cy="253865"/>
            </a:xfrm>
            <a:prstGeom prst="roundRect">
              <a:avLst>
                <a:gd name="adj" fmla="val 5630"/>
              </a:avLst>
            </a:prstGeom>
            <a:solidFill>
              <a:srgbClr val="175CB7">
                <a:alpha val="8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微软雅黑" panose="020B0503020204020204" pitchFamily="34" charset="-122"/>
                  <a:cs typeface="Poppins" panose="00000500000000000000" pitchFamily="2" charset="0"/>
                  <a:sym typeface="+mn-lt"/>
                </a:rPr>
                <a:t>Mobile</a:t>
              </a: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微软雅黑" panose="020B0503020204020204" pitchFamily="34" charset="-122"/>
                <a:cs typeface="Poppins" panose="00000500000000000000" pitchFamily="2" charset="0"/>
                <a:sym typeface="+mn-lt"/>
              </a:endParaRPr>
            </a:p>
          </p:txBody>
        </p:sp>
      </p:grpSp>
      <p:grpSp>
        <p:nvGrpSpPr>
          <p:cNvPr id="98" name="组合 4">
            <a:extLst>
              <a:ext uri="{FF2B5EF4-FFF2-40B4-BE49-F238E27FC236}">
                <a16:creationId xmlns:a16="http://schemas.microsoft.com/office/drawing/2014/main" id="{CD5CEAD9-AB47-899E-BEDC-D80A27742873}"/>
              </a:ext>
            </a:extLst>
          </p:cNvPr>
          <p:cNvGrpSpPr/>
          <p:nvPr/>
        </p:nvGrpSpPr>
        <p:grpSpPr>
          <a:xfrm>
            <a:off x="2423059" y="7822797"/>
            <a:ext cx="2188398" cy="1114304"/>
            <a:chOff x="3015484" y="1201546"/>
            <a:chExt cx="2689079" cy="1113960"/>
          </a:xfrm>
        </p:grpSpPr>
        <p:pic>
          <p:nvPicPr>
            <p:cNvPr id="99" name="Picture 8" descr="阴影5">
              <a:extLst>
                <a:ext uri="{FF2B5EF4-FFF2-40B4-BE49-F238E27FC236}">
                  <a16:creationId xmlns:a16="http://schemas.microsoft.com/office/drawing/2014/main" id="{9376D411-D174-B28E-A4C9-9EC3D027B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AutoShape 9">
              <a:extLst>
                <a:ext uri="{FF2B5EF4-FFF2-40B4-BE49-F238E27FC236}">
                  <a16:creationId xmlns:a16="http://schemas.microsoft.com/office/drawing/2014/main" id="{A8F1994B-7D54-0450-B00F-150E44AC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288" y="1378847"/>
              <a:ext cx="2621920" cy="936659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 typeface="微软雅黑" pitchFamily="34" charset="-122"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AutoShape 19">
              <a:extLst>
                <a:ext uri="{FF2B5EF4-FFF2-40B4-BE49-F238E27FC236}">
                  <a16:creationId xmlns:a16="http://schemas.microsoft.com/office/drawing/2014/main" id="{D5F22B74-2ABC-1358-4E60-7E108C33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159" y="1201546"/>
              <a:ext cx="2275737" cy="253865"/>
            </a:xfrm>
            <a:prstGeom prst="roundRect">
              <a:avLst>
                <a:gd name="adj" fmla="val 5630"/>
              </a:avLst>
            </a:prstGeom>
            <a:solidFill>
              <a:srgbClr val="175CB7">
                <a:alpha val="8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微软雅黑" panose="020B0503020204020204" pitchFamily="34" charset="-122"/>
                  <a:cs typeface="Poppins" panose="00000500000000000000" pitchFamily="2" charset="0"/>
                  <a:sym typeface="+mn-lt"/>
                </a:rPr>
                <a:t>Digital</a:t>
              </a:r>
              <a:r>
                <a:rPr lang="en-US" altLang="zh-CN" sz="1100" b="1" kern="0" dirty="0">
                  <a:solidFill>
                    <a:srgbClr val="FFFFFF"/>
                  </a:solidFill>
                  <a:latin typeface="Poppins" panose="00000500000000000000" pitchFamily="2" charset="0"/>
                  <a:ea typeface="微软雅黑" panose="020B0503020204020204" pitchFamily="34" charset="-122"/>
                  <a:cs typeface="Poppins" panose="00000500000000000000" pitchFamily="2" charset="0"/>
                  <a:sym typeface="+mn-lt"/>
                </a:rPr>
                <a:t> Transformation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微软雅黑" panose="020B0503020204020204" pitchFamily="34" charset="-122"/>
                <a:cs typeface="Poppins" panose="00000500000000000000" pitchFamily="2" charset="0"/>
                <a:sym typeface="+mn-lt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574D574-7EA9-3248-2680-80607635B4DF}"/>
              </a:ext>
            </a:extLst>
          </p:cNvPr>
          <p:cNvSpPr txBox="1"/>
          <p:nvPr/>
        </p:nvSpPr>
        <p:spPr>
          <a:xfrm>
            <a:off x="2493581" y="8071513"/>
            <a:ext cx="2878233" cy="81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SaaS, IaaS, PaaS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Application Modernization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Integration Services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Business Process Optimization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F74A4F5-68E0-6E15-1FCB-782B45EE4481}"/>
              </a:ext>
            </a:extLst>
          </p:cNvPr>
          <p:cNvSpPr txBox="1"/>
          <p:nvPr/>
        </p:nvSpPr>
        <p:spPr>
          <a:xfrm>
            <a:off x="272652" y="8083712"/>
            <a:ext cx="1969241" cy="81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Mobility Consulting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Mobile App Development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Enterprise Application Integration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Marketplace Services</a:t>
            </a:r>
          </a:p>
        </p:txBody>
      </p:sp>
      <p:pic>
        <p:nvPicPr>
          <p:cNvPr id="113" name="Picture 11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9809727-6372-4E57-A9B7-8200B68E8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87" y="4903376"/>
            <a:ext cx="1614331" cy="269729"/>
          </a:xfrm>
          <a:prstGeom prst="rect">
            <a:avLst/>
          </a:prstGeom>
        </p:spPr>
      </p:pic>
      <p:pic>
        <p:nvPicPr>
          <p:cNvPr id="115" name="Picture 114" descr="A picture containing font, graphics, logo, design&#10;&#10;Description automatically generated">
            <a:extLst>
              <a:ext uri="{FF2B5EF4-FFF2-40B4-BE49-F238E27FC236}">
                <a16:creationId xmlns:a16="http://schemas.microsoft.com/office/drawing/2014/main" id="{3F9EEBD3-A435-DDA5-3653-42D126A32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77" y="5363788"/>
            <a:ext cx="1137849" cy="4735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D15331-4A11-8A0E-4450-C9511D0AD21D}"/>
              </a:ext>
            </a:extLst>
          </p:cNvPr>
          <p:cNvSpPr txBox="1"/>
          <p:nvPr/>
        </p:nvSpPr>
        <p:spPr>
          <a:xfrm>
            <a:off x="4854102" y="7636417"/>
            <a:ext cx="1198356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B5681-31B6-4F38-6471-49131C31AF62}"/>
              </a:ext>
            </a:extLst>
          </p:cNvPr>
          <p:cNvSpPr txBox="1"/>
          <p:nvPr/>
        </p:nvSpPr>
        <p:spPr>
          <a:xfrm>
            <a:off x="5079548" y="8020432"/>
            <a:ext cx="175292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info@softclouds.com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A7B65-9ADF-D3E6-6CD1-5F27C6AA87B0}"/>
              </a:ext>
            </a:extLst>
          </p:cNvPr>
          <p:cNvSpPr txBox="1"/>
          <p:nvPr/>
        </p:nvSpPr>
        <p:spPr>
          <a:xfrm>
            <a:off x="5073198" y="8352306"/>
            <a:ext cx="175292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www.softclouds.com</a:t>
            </a:r>
          </a:p>
        </p:txBody>
      </p:sp>
      <p:pic>
        <p:nvPicPr>
          <p:cNvPr id="20" name="Graphic 19" descr="World with solid fill">
            <a:extLst>
              <a:ext uri="{FF2B5EF4-FFF2-40B4-BE49-F238E27FC236}">
                <a16:creationId xmlns:a16="http://schemas.microsoft.com/office/drawing/2014/main" id="{F1CA515D-36CC-B36C-179D-C20EC34C1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6073" y="8418731"/>
            <a:ext cx="212734" cy="212734"/>
          </a:xfrm>
          <a:prstGeom prst="rect">
            <a:avLst/>
          </a:prstGeom>
        </p:spPr>
      </p:pic>
      <p:pic>
        <p:nvPicPr>
          <p:cNvPr id="21" name="Graphic 20" descr="Envelope with solid fill">
            <a:extLst>
              <a:ext uri="{FF2B5EF4-FFF2-40B4-BE49-F238E27FC236}">
                <a16:creationId xmlns:a16="http://schemas.microsoft.com/office/drawing/2014/main" id="{04C2BF64-24BC-C255-875F-172DAD9508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28772" y="8093468"/>
            <a:ext cx="212735" cy="212735"/>
          </a:xfrm>
          <a:prstGeom prst="rect">
            <a:avLst/>
          </a:prstGeom>
        </p:spPr>
      </p:pic>
      <p:pic>
        <p:nvPicPr>
          <p:cNvPr id="31" name="Picture 30" descr="A picture containing art, sketch, black and white, monochrome&#10;&#10;Description automatically generated">
            <a:extLst>
              <a:ext uri="{FF2B5EF4-FFF2-40B4-BE49-F238E27FC236}">
                <a16:creationId xmlns:a16="http://schemas.microsoft.com/office/drawing/2014/main" id="{7537C34F-58D9-4C44-296A-0BED2C9E01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4794" b="16516"/>
          <a:stretch/>
        </p:blipFill>
        <p:spPr>
          <a:xfrm>
            <a:off x="4840288" y="6529929"/>
            <a:ext cx="2040787" cy="1049548"/>
          </a:xfrm>
          <a:custGeom>
            <a:avLst/>
            <a:gdLst>
              <a:gd name="connsiteX0" fmla="*/ 955335 w 2040787"/>
              <a:gd name="connsiteY0" fmla="*/ 0 h 1049548"/>
              <a:gd name="connsiteX1" fmla="*/ 2040787 w 2040787"/>
              <a:gd name="connsiteY1" fmla="*/ 0 h 1049548"/>
              <a:gd name="connsiteX2" fmla="*/ 2040787 w 2040787"/>
              <a:gd name="connsiteY2" fmla="*/ 1049548 h 1049548"/>
              <a:gd name="connsiteX3" fmla="*/ 0 w 2040787"/>
              <a:gd name="connsiteY3" fmla="*/ 1049548 h 1049548"/>
              <a:gd name="connsiteX4" fmla="*/ 52080 w 2040787"/>
              <a:gd name="connsiteY4" fmla="*/ 907188 h 1049548"/>
              <a:gd name="connsiteX5" fmla="*/ 812612 w 2040787"/>
              <a:gd name="connsiteY5" fmla="*/ 68786 h 10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787" h="1049548">
                <a:moveTo>
                  <a:pt x="955335" y="0"/>
                </a:moveTo>
                <a:lnTo>
                  <a:pt x="2040787" y="0"/>
                </a:lnTo>
                <a:lnTo>
                  <a:pt x="2040787" y="1049548"/>
                </a:lnTo>
                <a:lnTo>
                  <a:pt x="0" y="1049548"/>
                </a:lnTo>
                <a:lnTo>
                  <a:pt x="52080" y="907188"/>
                </a:lnTo>
                <a:cubicBezTo>
                  <a:pt x="203508" y="549000"/>
                  <a:pt x="473398" y="253146"/>
                  <a:pt x="812612" y="68786"/>
                </a:cubicBezTo>
                <a:close/>
              </a:path>
            </a:pathLst>
          </a:custGeom>
        </p:spPr>
      </p:pic>
      <p:sp>
        <p:nvSpPr>
          <p:cNvPr id="2" name="任意多边形 43">
            <a:extLst>
              <a:ext uri="{FF2B5EF4-FFF2-40B4-BE49-F238E27FC236}">
                <a16:creationId xmlns:a16="http://schemas.microsoft.com/office/drawing/2014/main" id="{1A56201D-D09A-CE31-A6D2-148168772C02}"/>
              </a:ext>
            </a:extLst>
          </p:cNvPr>
          <p:cNvSpPr/>
          <p:nvPr/>
        </p:nvSpPr>
        <p:spPr>
          <a:xfrm rot="19035918">
            <a:off x="61874" y="1310801"/>
            <a:ext cx="697517" cy="2028033"/>
          </a:xfrm>
          <a:custGeom>
            <a:avLst/>
            <a:gdLst>
              <a:gd name="connsiteX0" fmla="*/ 46486 w 1036631"/>
              <a:gd name="connsiteY0" fmla="*/ 519051 h 3108833"/>
              <a:gd name="connsiteX1" fmla="*/ 158711 w 1036631"/>
              <a:gd name="connsiteY1" fmla="*/ 472566 h 3108833"/>
              <a:gd name="connsiteX2" fmla="*/ 158711 w 1036631"/>
              <a:gd name="connsiteY2" fmla="*/ 472567 h 3108833"/>
              <a:gd name="connsiteX3" fmla="*/ 317421 w 1036631"/>
              <a:gd name="connsiteY3" fmla="*/ 631277 h 3108833"/>
              <a:gd name="connsiteX4" fmla="*/ 317420 w 1036631"/>
              <a:gd name="connsiteY4" fmla="*/ 1698486 h 3108833"/>
              <a:gd name="connsiteX5" fmla="*/ 318315 w 1036631"/>
              <a:gd name="connsiteY5" fmla="*/ 1703201 h 3108833"/>
              <a:gd name="connsiteX6" fmla="*/ 555469 w 1036631"/>
              <a:gd name="connsiteY6" fmla="*/ 1940355 h 3108833"/>
              <a:gd name="connsiteX7" fmla="*/ 555468 w 1036631"/>
              <a:gd name="connsiteY7" fmla="*/ 1940356 h 3108833"/>
              <a:gd name="connsiteX8" fmla="*/ 792621 w 1036631"/>
              <a:gd name="connsiteY8" fmla="*/ 1703202 h 3108833"/>
              <a:gd name="connsiteX9" fmla="*/ 792621 w 1036631"/>
              <a:gd name="connsiteY9" fmla="*/ 1685228 h 3108833"/>
              <a:gd name="connsiteX10" fmla="*/ 788908 w 1036631"/>
              <a:gd name="connsiteY10" fmla="*/ 1666839 h 3108833"/>
              <a:gd name="connsiteX11" fmla="*/ 788908 w 1036631"/>
              <a:gd name="connsiteY11" fmla="*/ 123861 h 3108833"/>
              <a:gd name="connsiteX12" fmla="*/ 912769 w 1036631"/>
              <a:gd name="connsiteY12" fmla="*/ 0 h 3108833"/>
              <a:gd name="connsiteX13" fmla="*/ 1036630 w 1036631"/>
              <a:gd name="connsiteY13" fmla="*/ 123861 h 3108833"/>
              <a:gd name="connsiteX14" fmla="*/ 1036630 w 1036631"/>
              <a:gd name="connsiteY14" fmla="*/ 1119916 h 3108833"/>
              <a:gd name="connsiteX15" fmla="*/ 1036631 w 1036631"/>
              <a:gd name="connsiteY15" fmla="*/ 1119922 h 3108833"/>
              <a:gd name="connsiteX16" fmla="*/ 1036631 w 1036631"/>
              <a:gd name="connsiteY16" fmla="*/ 2590518 h 3108833"/>
              <a:gd name="connsiteX17" fmla="*/ 518316 w 1036631"/>
              <a:gd name="connsiteY17" fmla="*/ 3108833 h 3108833"/>
              <a:gd name="connsiteX18" fmla="*/ 1 w 1036631"/>
              <a:gd name="connsiteY18" fmla="*/ 2590518 h 3108833"/>
              <a:gd name="connsiteX19" fmla="*/ 1 w 1036631"/>
              <a:gd name="connsiteY19" fmla="*/ 1866435 h 3108833"/>
              <a:gd name="connsiteX20" fmla="*/ 0 w 1036631"/>
              <a:gd name="connsiteY20" fmla="*/ 1866432 h 3108833"/>
              <a:gd name="connsiteX21" fmla="*/ 0 w 1036631"/>
              <a:gd name="connsiteY21" fmla="*/ 631276 h 3108833"/>
              <a:gd name="connsiteX22" fmla="*/ 46486 w 1036631"/>
              <a:gd name="connsiteY22" fmla="*/ 519051 h 3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6631" h="3108833">
                <a:moveTo>
                  <a:pt x="46486" y="519051"/>
                </a:moveTo>
                <a:cubicBezTo>
                  <a:pt x="75207" y="490330"/>
                  <a:pt x="114884" y="472566"/>
                  <a:pt x="158711" y="472566"/>
                </a:cubicBezTo>
                <a:lnTo>
                  <a:pt x="158711" y="472567"/>
                </a:lnTo>
                <a:cubicBezTo>
                  <a:pt x="246364" y="472567"/>
                  <a:pt x="317421" y="543624"/>
                  <a:pt x="317421" y="631277"/>
                </a:cubicBezTo>
                <a:lnTo>
                  <a:pt x="317420" y="1698486"/>
                </a:lnTo>
                <a:lnTo>
                  <a:pt x="318315" y="1703201"/>
                </a:lnTo>
                <a:cubicBezTo>
                  <a:pt x="318315" y="1834178"/>
                  <a:pt x="424492" y="1940355"/>
                  <a:pt x="555469" y="1940355"/>
                </a:cubicBezTo>
                <a:lnTo>
                  <a:pt x="555468" y="1940356"/>
                </a:lnTo>
                <a:cubicBezTo>
                  <a:pt x="686445" y="1940356"/>
                  <a:pt x="792622" y="1834179"/>
                  <a:pt x="792621" y="1703202"/>
                </a:cubicBezTo>
                <a:lnTo>
                  <a:pt x="792621" y="1685228"/>
                </a:lnTo>
                <a:lnTo>
                  <a:pt x="788908" y="1666839"/>
                </a:lnTo>
                <a:lnTo>
                  <a:pt x="788908" y="123861"/>
                </a:lnTo>
                <a:cubicBezTo>
                  <a:pt x="788908" y="55454"/>
                  <a:pt x="844362" y="0"/>
                  <a:pt x="912769" y="0"/>
                </a:cubicBezTo>
                <a:cubicBezTo>
                  <a:pt x="981176" y="0"/>
                  <a:pt x="1036630" y="55454"/>
                  <a:pt x="1036630" y="123861"/>
                </a:cubicBezTo>
                <a:lnTo>
                  <a:pt x="1036630" y="1119916"/>
                </a:lnTo>
                <a:lnTo>
                  <a:pt x="1036631" y="1119922"/>
                </a:lnTo>
                <a:lnTo>
                  <a:pt x="1036631" y="2590518"/>
                </a:lnTo>
                <a:cubicBezTo>
                  <a:pt x="1036631" y="2876775"/>
                  <a:pt x="804573" y="3108833"/>
                  <a:pt x="518316" y="3108833"/>
                </a:cubicBezTo>
                <a:cubicBezTo>
                  <a:pt x="232059" y="3108833"/>
                  <a:pt x="1" y="2876775"/>
                  <a:pt x="1" y="2590518"/>
                </a:cubicBezTo>
                <a:lnTo>
                  <a:pt x="1" y="1866435"/>
                </a:lnTo>
                <a:lnTo>
                  <a:pt x="0" y="1866432"/>
                </a:lnTo>
                <a:lnTo>
                  <a:pt x="0" y="631276"/>
                </a:lnTo>
                <a:cubicBezTo>
                  <a:pt x="0" y="587450"/>
                  <a:pt x="17764" y="547772"/>
                  <a:pt x="46486" y="519051"/>
                </a:cubicBezTo>
                <a:close/>
              </a:path>
            </a:pathLst>
          </a:custGeom>
          <a:gradFill>
            <a:gsLst>
              <a:gs pos="100000">
                <a:srgbClr val="175CB7"/>
              </a:gs>
              <a:gs pos="1000">
                <a:srgbClr val="175CB7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innerShdw blurRad="190500" dist="127000" dir="13500000">
              <a:srgbClr val="2D374A">
                <a:alpha val="6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21">
            <a:extLst>
              <a:ext uri="{FF2B5EF4-FFF2-40B4-BE49-F238E27FC236}">
                <a16:creationId xmlns:a16="http://schemas.microsoft.com/office/drawing/2014/main" id="{307ED9CD-5D69-ACBC-FB5B-B0890200A1E8}"/>
              </a:ext>
            </a:extLst>
          </p:cNvPr>
          <p:cNvCxnSpPr>
            <a:cxnSpLocks/>
          </p:cNvCxnSpPr>
          <p:nvPr/>
        </p:nvCxnSpPr>
        <p:spPr>
          <a:xfrm flipH="1" flipV="1">
            <a:off x="3067522" y="5209338"/>
            <a:ext cx="697067" cy="811943"/>
          </a:xfrm>
          <a:prstGeom prst="line">
            <a:avLst/>
          </a:prstGeom>
          <a:ln w="57150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21">
            <a:extLst>
              <a:ext uri="{FF2B5EF4-FFF2-40B4-BE49-F238E27FC236}">
                <a16:creationId xmlns:a16="http://schemas.microsoft.com/office/drawing/2014/main" id="{D3D0981B-BBFA-DFF1-5586-0A61B3B4789C}"/>
              </a:ext>
            </a:extLst>
          </p:cNvPr>
          <p:cNvCxnSpPr>
            <a:cxnSpLocks/>
          </p:cNvCxnSpPr>
          <p:nvPr/>
        </p:nvCxnSpPr>
        <p:spPr>
          <a:xfrm flipH="1" flipV="1">
            <a:off x="1284348" y="3178650"/>
            <a:ext cx="318550" cy="341722"/>
          </a:xfrm>
          <a:prstGeom prst="line">
            <a:avLst/>
          </a:prstGeom>
          <a:ln w="57150" cmpd="thickThin">
            <a:solidFill>
              <a:schemeClr val="bg1">
                <a:alpha val="90000"/>
              </a:schemeClr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8C9D973-4478-589E-19A3-A68C216CB387}"/>
              </a:ext>
            </a:extLst>
          </p:cNvPr>
          <p:cNvSpPr txBox="1"/>
          <p:nvPr/>
        </p:nvSpPr>
        <p:spPr>
          <a:xfrm>
            <a:off x="3448072" y="6660777"/>
            <a:ext cx="945022" cy="81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CPQ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Commerce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Subscription</a:t>
            </a:r>
          </a:p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00" dirty="0">
                <a:latin typeface="Poppins" panose="00000500000000000000" pitchFamily="2" charset="0"/>
                <a:cs typeface="Poppins" panose="00000500000000000000" pitchFamily="2" charset="0"/>
              </a:rPr>
              <a:t>Knowledge</a:t>
            </a:r>
          </a:p>
        </p:txBody>
      </p:sp>
      <p:pic>
        <p:nvPicPr>
          <p:cNvPr id="36" name="Picture 3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2C3DA356-4CF9-3825-4F3C-3E5CDAE8F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85" y="6007711"/>
            <a:ext cx="1137849" cy="313042"/>
          </a:xfrm>
          <a:prstGeom prst="rect">
            <a:avLst/>
          </a:prstGeom>
        </p:spPr>
      </p:pic>
      <p:sp>
        <p:nvSpPr>
          <p:cNvPr id="50" name="Rectangle: Rounded Corners 8">
            <a:extLst>
              <a:ext uri="{FF2B5EF4-FFF2-40B4-BE49-F238E27FC236}">
                <a16:creationId xmlns:a16="http://schemas.microsoft.com/office/drawing/2014/main" id="{C03C8BEC-4E64-A441-9DE3-4568DB4FAAD6}"/>
              </a:ext>
            </a:extLst>
          </p:cNvPr>
          <p:cNvSpPr/>
          <p:nvPr/>
        </p:nvSpPr>
        <p:spPr>
          <a:xfrm rot="2003408">
            <a:off x="6514732" y="2813929"/>
            <a:ext cx="622119" cy="2110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5CB7">
                  <a:alpha val="80000"/>
                </a:srgbClr>
              </a:gs>
              <a:gs pos="100000">
                <a:srgbClr val="175CB7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881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606b1-a775-4bb0-869a-2ce8b30df59e" xsi:nil="true"/>
    <Size xmlns="2827f23c-d468-4e51-898d-718461bb8467" xsi:nil="true"/>
    <lcf76f155ced4ddcb4097134ff3c332f xmlns="2827f23c-d468-4e51-898d-718461bb84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6C9B8E247FE47A70BFADF0E351322" ma:contentTypeVersion="19" ma:contentTypeDescription="Create a new document." ma:contentTypeScope="" ma:versionID="7f056b2eaec59422342d2c2311d8412c">
  <xsd:schema xmlns:xsd="http://www.w3.org/2001/XMLSchema" xmlns:xs="http://www.w3.org/2001/XMLSchema" xmlns:p="http://schemas.microsoft.com/office/2006/metadata/properties" xmlns:ns2="2827f23c-d468-4e51-898d-718461bb8467" xmlns:ns3="649606b1-a775-4bb0-869a-2ce8b30df59e" targetNamespace="http://schemas.microsoft.com/office/2006/metadata/properties" ma:root="true" ma:fieldsID="31ea2c6370738b569b4b11084695f993" ns2:_="" ns3:_="">
    <xsd:import namespace="2827f23c-d468-4e51-898d-718461bb8467"/>
    <xsd:import namespace="649606b1-a775-4bb0-869a-2ce8b30df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Siz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7f23c-d468-4e51-898d-718461bb8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1159e48-8955-4576-bc54-b2ab93806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ize" ma:index="23" nillable="true" ma:displayName="Size" ma:format="Dropdown" ma:internalName="Size" ma:percentage="FALSE">
      <xsd:simpleType>
        <xsd:restriction base="dms:Number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606b1-a775-4bb0-869a-2ce8b30df59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4b0e08-5091-42a1-9d58-e980091495fc}" ma:internalName="TaxCatchAll" ma:showField="CatchAllData" ma:web="649606b1-a775-4bb0-869a-2ce8b30df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A8AFC-90EC-4137-8AD5-DF2DF5DBD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A30E0F-8AE0-4620-B17D-88181A702C92}">
  <ds:schemaRefs>
    <ds:schemaRef ds:uri="http://schemas.openxmlformats.org/package/2006/metadata/core-properties"/>
    <ds:schemaRef ds:uri="2827f23c-d468-4e51-898d-718461bb846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649606b1-a775-4bb0-869a-2ce8b30df5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BB1022-4A6C-4535-A760-A871A2CB5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7f23c-d468-4e51-898d-718461bb8467"/>
    <ds:schemaRef ds:uri="649606b1-a775-4bb0-869a-2ce8b30df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8809</TotalTime>
  <Words>253</Words>
  <Application>Microsoft Office PowerPoint</Application>
  <PresentationFormat>Letter Paper (8.5x11 in)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Lucida Handwriting</vt:lpstr>
      <vt:lpstr>Poppins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 Gopalyam</dc:creator>
  <cp:lastModifiedBy>Uday Kumar Javangula</cp:lastModifiedBy>
  <cp:revision>831</cp:revision>
  <dcterms:created xsi:type="dcterms:W3CDTF">2023-06-13T16:09:29Z</dcterms:created>
  <dcterms:modified xsi:type="dcterms:W3CDTF">2025-06-26T07:22:51Z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0x0101005756C9B8E247FE47A70BFADF0E351322</vt:lpwstr>
  </property>
  <property fmtid="{D5CDD505-2E9C-101B-9397-08002B2CF9AE}" pid="3" name="MediaServiceImageTags">
    <vt:lpwstr/>
  </property>
</Properties>
</file>